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Montserrat" pitchFamily="2" charset="0"/>
      <p:regular r:id="rId22"/>
      <p:italic r:id="rId23"/>
    </p:embeddedFont>
    <p:embeddedFont>
      <p:font typeface="Montserrat Bold" pitchFamily="2" charset="0"/>
      <p:regular r:id="rId24"/>
      <p:bold r:id="rId25"/>
    </p:embeddedFont>
    <p:embeddedFont>
      <p:font typeface="Montserrat Extra-Light" pitchFamily="2" charset="0"/>
      <p:regular r:id="rId26"/>
    </p:embeddedFont>
    <p:embeddedFont>
      <p:font typeface="Roboto Bold" panose="02000000000000000000" pitchFamily="2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82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4.svg"/><Relationship Id="rId7" Type="http://schemas.openxmlformats.org/officeDocument/2006/relationships/image" Target="../media/image4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4.svg"/><Relationship Id="rId7" Type="http://schemas.openxmlformats.org/officeDocument/2006/relationships/image" Target="../media/image4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36.png"/><Relationship Id="rId10" Type="http://schemas.openxmlformats.org/officeDocument/2006/relationships/image" Target="../media/image29.png"/><Relationship Id="rId4" Type="http://schemas.openxmlformats.org/officeDocument/2006/relationships/image" Target="../media/image35.jpe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9.png"/><Relationship Id="rId7" Type="http://schemas.openxmlformats.org/officeDocument/2006/relationships/image" Target="../media/image4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45.png"/><Relationship Id="rId4" Type="http://schemas.openxmlformats.org/officeDocument/2006/relationships/image" Target="../media/image27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2872211" y="-2776467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10463626" y="1621617"/>
            <a:ext cx="753561" cy="75356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778711" y="7667323"/>
            <a:ext cx="1578921" cy="157892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67131" y="1728461"/>
            <a:ext cx="3319720" cy="1293435"/>
          </a:xfrm>
          <a:custGeom>
            <a:avLst/>
            <a:gdLst/>
            <a:ahLst/>
            <a:cxnLst/>
            <a:rect l="l" t="t" r="r" b="b"/>
            <a:pathLst>
              <a:path w="3319720" h="1293435">
                <a:moveTo>
                  <a:pt x="0" y="0"/>
                </a:moveTo>
                <a:lnTo>
                  <a:pt x="3319721" y="0"/>
                </a:lnTo>
                <a:lnTo>
                  <a:pt x="3319721" y="1293435"/>
                </a:lnTo>
                <a:lnTo>
                  <a:pt x="0" y="1293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Freeform 10"/>
          <p:cNvSpPr/>
          <p:nvPr/>
        </p:nvSpPr>
        <p:spPr>
          <a:xfrm>
            <a:off x="704681" y="8595091"/>
            <a:ext cx="4068245" cy="815344"/>
          </a:xfrm>
          <a:custGeom>
            <a:avLst/>
            <a:gdLst/>
            <a:ahLst/>
            <a:cxnLst/>
            <a:rect l="l" t="t" r="r" b="b"/>
            <a:pathLst>
              <a:path w="4068245" h="815344">
                <a:moveTo>
                  <a:pt x="0" y="0"/>
                </a:moveTo>
                <a:lnTo>
                  <a:pt x="4068245" y="0"/>
                </a:lnTo>
                <a:lnTo>
                  <a:pt x="4068245" y="815344"/>
                </a:lnTo>
                <a:lnTo>
                  <a:pt x="0" y="815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>
          <a:xfrm>
            <a:off x="5153926" y="8595091"/>
            <a:ext cx="1233181" cy="878350"/>
          </a:xfrm>
          <a:custGeom>
            <a:avLst/>
            <a:gdLst/>
            <a:ahLst/>
            <a:cxnLst/>
            <a:rect l="l" t="t" r="r" b="b"/>
            <a:pathLst>
              <a:path w="1233181" h="878350">
                <a:moveTo>
                  <a:pt x="0" y="0"/>
                </a:moveTo>
                <a:lnTo>
                  <a:pt x="1233181" y="0"/>
                </a:lnTo>
                <a:lnTo>
                  <a:pt x="1233181" y="878351"/>
                </a:lnTo>
                <a:lnTo>
                  <a:pt x="0" y="8783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2" name="Freeform 12"/>
          <p:cNvSpPr/>
          <p:nvPr/>
        </p:nvSpPr>
        <p:spPr>
          <a:xfrm>
            <a:off x="6611538" y="8680098"/>
            <a:ext cx="2490247" cy="708337"/>
          </a:xfrm>
          <a:custGeom>
            <a:avLst/>
            <a:gdLst/>
            <a:ahLst/>
            <a:cxnLst/>
            <a:rect l="l" t="t" r="r" b="b"/>
            <a:pathLst>
              <a:path w="2490247" h="708337">
                <a:moveTo>
                  <a:pt x="0" y="0"/>
                </a:moveTo>
                <a:lnTo>
                  <a:pt x="2490247" y="0"/>
                </a:lnTo>
                <a:lnTo>
                  <a:pt x="2490247" y="708337"/>
                </a:lnTo>
                <a:lnTo>
                  <a:pt x="0" y="7083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Freeform 13"/>
          <p:cNvSpPr/>
          <p:nvPr/>
        </p:nvSpPr>
        <p:spPr>
          <a:xfrm>
            <a:off x="9244358" y="8502806"/>
            <a:ext cx="1062921" cy="1062921"/>
          </a:xfrm>
          <a:custGeom>
            <a:avLst/>
            <a:gdLst/>
            <a:ahLst/>
            <a:cxnLst/>
            <a:rect l="l" t="t" r="r" b="b"/>
            <a:pathLst>
              <a:path w="1062921" h="1062921">
                <a:moveTo>
                  <a:pt x="0" y="0"/>
                </a:moveTo>
                <a:lnTo>
                  <a:pt x="1062921" y="0"/>
                </a:lnTo>
                <a:lnTo>
                  <a:pt x="1062921" y="1062921"/>
                </a:lnTo>
                <a:lnTo>
                  <a:pt x="0" y="10629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4" name="Freeform 14"/>
          <p:cNvSpPr/>
          <p:nvPr/>
        </p:nvSpPr>
        <p:spPr>
          <a:xfrm>
            <a:off x="10431255" y="8728916"/>
            <a:ext cx="1207338" cy="744525"/>
          </a:xfrm>
          <a:custGeom>
            <a:avLst/>
            <a:gdLst/>
            <a:ahLst/>
            <a:cxnLst/>
            <a:rect l="l" t="t" r="r" b="b"/>
            <a:pathLst>
              <a:path w="1207338" h="744525">
                <a:moveTo>
                  <a:pt x="0" y="0"/>
                </a:moveTo>
                <a:lnTo>
                  <a:pt x="1207338" y="0"/>
                </a:lnTo>
                <a:lnTo>
                  <a:pt x="1207338" y="744526"/>
                </a:lnTo>
                <a:lnTo>
                  <a:pt x="0" y="7445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5" name="Freeform 15"/>
          <p:cNvSpPr/>
          <p:nvPr/>
        </p:nvSpPr>
        <p:spPr>
          <a:xfrm>
            <a:off x="11867193" y="8820161"/>
            <a:ext cx="2707140" cy="562036"/>
          </a:xfrm>
          <a:custGeom>
            <a:avLst/>
            <a:gdLst/>
            <a:ahLst/>
            <a:cxnLst/>
            <a:rect l="l" t="t" r="r" b="b"/>
            <a:pathLst>
              <a:path w="2707140" h="562036">
                <a:moveTo>
                  <a:pt x="0" y="0"/>
                </a:moveTo>
                <a:lnTo>
                  <a:pt x="2707140" y="0"/>
                </a:lnTo>
                <a:lnTo>
                  <a:pt x="2707140" y="562036"/>
                </a:lnTo>
                <a:lnTo>
                  <a:pt x="0" y="5620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6" name="TextBox 16"/>
          <p:cNvSpPr txBox="1"/>
          <p:nvPr/>
        </p:nvSpPr>
        <p:spPr>
          <a:xfrm>
            <a:off x="1367131" y="3444961"/>
            <a:ext cx="10072534" cy="345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868"/>
              </a:lnSpc>
              <a:spcBef>
                <a:spcPct val="0"/>
              </a:spcBef>
            </a:pPr>
            <a:r>
              <a:rPr lang="en-US" sz="9905">
                <a:solidFill>
                  <a:srgbClr val="000000"/>
                </a:solidFill>
                <a:latin typeface="Montserrat Bold"/>
              </a:rPr>
              <a:t>Yazılım Kalite ve Test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00481" y="7227854"/>
            <a:ext cx="7173539" cy="554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2"/>
              </a:lnSpc>
              <a:spcBef>
                <a:spcPct val="0"/>
              </a:spcBef>
            </a:pPr>
            <a:r>
              <a:rPr lang="en-US" sz="3308" spc="1217">
                <a:solidFill>
                  <a:srgbClr val="000000"/>
                </a:solidFill>
                <a:latin typeface="Montserrat"/>
              </a:rPr>
              <a:t>PAIR 7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36107">
            <a:off x="-7280073" y="-312299"/>
            <a:ext cx="12693916" cy="11027840"/>
          </a:xfrm>
          <a:custGeom>
            <a:avLst/>
            <a:gdLst/>
            <a:ahLst/>
            <a:cxnLst/>
            <a:rect l="l" t="t" r="r" b="b"/>
            <a:pathLst>
              <a:path w="12693916" h="11027840">
                <a:moveTo>
                  <a:pt x="0" y="0"/>
                </a:moveTo>
                <a:lnTo>
                  <a:pt x="12693916" y="0"/>
                </a:lnTo>
                <a:lnTo>
                  <a:pt x="12693916" y="11027840"/>
                </a:lnTo>
                <a:lnTo>
                  <a:pt x="0" y="11027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4379421" y="1671136"/>
            <a:ext cx="9905266" cy="1936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</a:rPr>
              <a:t>Api Testi ve Dokümantasyon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03551" y="3756799"/>
            <a:ext cx="6993192" cy="720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API testi, bir yazılım uygulamasının arayüzlerini ve işlevselliğini test etmek için kullanılan bir süreçtir.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503551" y="5002578"/>
            <a:ext cx="3280568" cy="3464035"/>
            <a:chOff x="0" y="0"/>
            <a:chExt cx="4374091" cy="461871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14458" r="14458"/>
            <a:stretch>
              <a:fillRect/>
            </a:stretch>
          </p:blipFill>
          <p:spPr>
            <a:xfrm>
              <a:off x="0" y="0"/>
              <a:ext cx="4374091" cy="461871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8278968" y="5797484"/>
            <a:ext cx="6435550" cy="1874225"/>
            <a:chOff x="0" y="0"/>
            <a:chExt cx="8580733" cy="249896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l="829" r="829"/>
            <a:stretch>
              <a:fillRect/>
            </a:stretch>
          </p:blipFill>
          <p:spPr>
            <a:xfrm>
              <a:off x="0" y="0"/>
              <a:ext cx="8580733" cy="24989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51465" y="-2544328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792164" y="2708487"/>
            <a:ext cx="5220265" cy="5238493"/>
            <a:chOff x="0" y="0"/>
            <a:chExt cx="6960354" cy="698465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73" r="173"/>
            <a:stretch>
              <a:fillRect/>
            </a:stretch>
          </p:blipFill>
          <p:spPr>
            <a:xfrm>
              <a:off x="0" y="0"/>
              <a:ext cx="6960354" cy="698465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415383" y="7570200"/>
            <a:ext cx="753561" cy="75356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788599" y="4029075"/>
            <a:ext cx="8525731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Eğitim Süreci</a:t>
            </a:r>
          </a:p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Çalışmalarımız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81741" y="0"/>
            <a:ext cx="19873793" cy="10891635"/>
            <a:chOff x="0" y="0"/>
            <a:chExt cx="5234250" cy="28685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4250" cy="2868579"/>
            </a:xfrm>
            <a:custGeom>
              <a:avLst/>
              <a:gdLst/>
              <a:ahLst/>
              <a:cxnLst/>
              <a:rect l="l" t="t" r="r" b="b"/>
              <a:pathLst>
                <a:path w="5234250" h="2868579">
                  <a:moveTo>
                    <a:pt x="8960" y="0"/>
                  </a:moveTo>
                  <a:lnTo>
                    <a:pt x="5225290" y="0"/>
                  </a:lnTo>
                  <a:cubicBezTo>
                    <a:pt x="5230239" y="0"/>
                    <a:pt x="5234250" y="4011"/>
                    <a:pt x="5234250" y="8960"/>
                  </a:cubicBezTo>
                  <a:lnTo>
                    <a:pt x="5234250" y="2859619"/>
                  </a:lnTo>
                  <a:cubicBezTo>
                    <a:pt x="5234250" y="2864567"/>
                    <a:pt x="5230239" y="2868579"/>
                    <a:pt x="5225290" y="2868579"/>
                  </a:cubicBezTo>
                  <a:lnTo>
                    <a:pt x="8960" y="2868579"/>
                  </a:lnTo>
                  <a:cubicBezTo>
                    <a:pt x="4011" y="2868579"/>
                    <a:pt x="0" y="2864567"/>
                    <a:pt x="0" y="2859619"/>
                  </a:cubicBezTo>
                  <a:lnTo>
                    <a:pt x="0" y="8960"/>
                  </a:lnTo>
                  <a:cubicBezTo>
                    <a:pt x="0" y="4011"/>
                    <a:pt x="4011" y="0"/>
                    <a:pt x="896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234250" cy="2916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7694" y="1028700"/>
            <a:ext cx="9077021" cy="8229600"/>
            <a:chOff x="0" y="0"/>
            <a:chExt cx="1882451" cy="17067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82451" cy="1706707"/>
            </a:xfrm>
            <a:custGeom>
              <a:avLst/>
              <a:gdLst/>
              <a:ahLst/>
              <a:cxnLst/>
              <a:rect l="l" t="t" r="r" b="b"/>
              <a:pathLst>
                <a:path w="1882451" h="1706707">
                  <a:moveTo>
                    <a:pt x="19617" y="0"/>
                  </a:moveTo>
                  <a:lnTo>
                    <a:pt x="1862834" y="0"/>
                  </a:lnTo>
                  <a:cubicBezTo>
                    <a:pt x="1868037" y="0"/>
                    <a:pt x="1873026" y="2067"/>
                    <a:pt x="1876705" y="5746"/>
                  </a:cubicBezTo>
                  <a:cubicBezTo>
                    <a:pt x="1880384" y="9425"/>
                    <a:pt x="1882451" y="14414"/>
                    <a:pt x="1882451" y="19617"/>
                  </a:cubicBezTo>
                  <a:lnTo>
                    <a:pt x="1882451" y="1687090"/>
                  </a:lnTo>
                  <a:cubicBezTo>
                    <a:pt x="1882451" y="1697924"/>
                    <a:pt x="1873668" y="1706707"/>
                    <a:pt x="1862834" y="1706707"/>
                  </a:cubicBezTo>
                  <a:lnTo>
                    <a:pt x="19617" y="1706707"/>
                  </a:lnTo>
                  <a:cubicBezTo>
                    <a:pt x="8783" y="1706707"/>
                    <a:pt x="0" y="1697924"/>
                    <a:pt x="0" y="1687090"/>
                  </a:cubicBezTo>
                  <a:lnTo>
                    <a:pt x="0" y="19617"/>
                  </a:lnTo>
                  <a:cubicBezTo>
                    <a:pt x="0" y="8783"/>
                    <a:pt x="8783" y="0"/>
                    <a:pt x="19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882451" cy="17543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69921" y="3552297"/>
            <a:ext cx="1263132" cy="1044955"/>
          </a:xfrm>
          <a:custGeom>
            <a:avLst/>
            <a:gdLst/>
            <a:ahLst/>
            <a:cxnLst/>
            <a:rect l="l" t="t" r="r" b="b"/>
            <a:pathLst>
              <a:path w="1263132" h="1044955">
                <a:moveTo>
                  <a:pt x="0" y="0"/>
                </a:moveTo>
                <a:lnTo>
                  <a:pt x="1263132" y="0"/>
                </a:lnTo>
                <a:lnTo>
                  <a:pt x="1263132" y="1044955"/>
                </a:lnTo>
                <a:lnTo>
                  <a:pt x="0" y="1044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9" name="Group 9"/>
          <p:cNvGrpSpPr/>
          <p:nvPr/>
        </p:nvGrpSpPr>
        <p:grpSpPr>
          <a:xfrm>
            <a:off x="2003401" y="0"/>
            <a:ext cx="4860210" cy="486021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35623" y="1411427"/>
            <a:ext cx="8494585" cy="7483196"/>
            <a:chOff x="0" y="0"/>
            <a:chExt cx="11326113" cy="9977595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5409" r="5409"/>
            <a:stretch>
              <a:fillRect/>
            </a:stretch>
          </p:blipFill>
          <p:spPr>
            <a:xfrm>
              <a:off x="0" y="0"/>
              <a:ext cx="11326113" cy="9977595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9191625" y="1028700"/>
            <a:ext cx="9077021" cy="8229600"/>
            <a:chOff x="0" y="0"/>
            <a:chExt cx="1882451" cy="170670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82451" cy="1706707"/>
            </a:xfrm>
            <a:custGeom>
              <a:avLst/>
              <a:gdLst/>
              <a:ahLst/>
              <a:cxnLst/>
              <a:rect l="l" t="t" r="r" b="b"/>
              <a:pathLst>
                <a:path w="1882451" h="1706707">
                  <a:moveTo>
                    <a:pt x="19617" y="0"/>
                  </a:moveTo>
                  <a:lnTo>
                    <a:pt x="1862834" y="0"/>
                  </a:lnTo>
                  <a:cubicBezTo>
                    <a:pt x="1868037" y="0"/>
                    <a:pt x="1873026" y="2067"/>
                    <a:pt x="1876705" y="5746"/>
                  </a:cubicBezTo>
                  <a:cubicBezTo>
                    <a:pt x="1880384" y="9425"/>
                    <a:pt x="1882451" y="14414"/>
                    <a:pt x="1882451" y="19617"/>
                  </a:cubicBezTo>
                  <a:lnTo>
                    <a:pt x="1882451" y="1687090"/>
                  </a:lnTo>
                  <a:cubicBezTo>
                    <a:pt x="1882451" y="1697924"/>
                    <a:pt x="1873668" y="1706707"/>
                    <a:pt x="1862834" y="1706707"/>
                  </a:cubicBezTo>
                  <a:lnTo>
                    <a:pt x="19617" y="1706707"/>
                  </a:lnTo>
                  <a:cubicBezTo>
                    <a:pt x="8783" y="1706707"/>
                    <a:pt x="0" y="1697924"/>
                    <a:pt x="0" y="1687090"/>
                  </a:cubicBezTo>
                  <a:lnTo>
                    <a:pt x="0" y="19617"/>
                  </a:lnTo>
                  <a:cubicBezTo>
                    <a:pt x="0" y="8783"/>
                    <a:pt x="8783" y="0"/>
                    <a:pt x="19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882451" cy="17543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289609" y="0"/>
            <a:ext cx="4860210" cy="486021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55156" y="1411427"/>
            <a:ext cx="8532035" cy="7483196"/>
            <a:chOff x="0" y="0"/>
            <a:chExt cx="11376047" cy="9977595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/>
            <a:srcRect l="5213" r="5213"/>
            <a:stretch>
              <a:fillRect/>
            </a:stretch>
          </p:blipFill>
          <p:spPr>
            <a:xfrm>
              <a:off x="0" y="0"/>
              <a:ext cx="11376047" cy="9977595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9455156" y="1411427"/>
            <a:ext cx="8532035" cy="7483196"/>
            <a:chOff x="0" y="0"/>
            <a:chExt cx="11376047" cy="9977595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/>
            <a:srcRect l="18808" r="18808"/>
            <a:stretch>
              <a:fillRect/>
            </a:stretch>
          </p:blipFill>
          <p:spPr>
            <a:xfrm>
              <a:off x="0" y="0"/>
              <a:ext cx="11376047" cy="9977595"/>
            </a:xfrm>
            <a:prstGeom prst="rect">
              <a:avLst/>
            </a:prstGeom>
          </p:spPr>
        </p:pic>
      </p:grpSp>
      <p:sp>
        <p:nvSpPr>
          <p:cNvPr id="24" name="Freeform 24"/>
          <p:cNvSpPr/>
          <p:nvPr/>
        </p:nvSpPr>
        <p:spPr>
          <a:xfrm>
            <a:off x="3755554" y="83321"/>
            <a:ext cx="1355905" cy="1328106"/>
          </a:xfrm>
          <a:custGeom>
            <a:avLst/>
            <a:gdLst/>
            <a:ahLst/>
            <a:cxnLst/>
            <a:rect l="l" t="t" r="r" b="b"/>
            <a:pathLst>
              <a:path w="1355905" h="1328106">
                <a:moveTo>
                  <a:pt x="0" y="0"/>
                </a:moveTo>
                <a:lnTo>
                  <a:pt x="1355905" y="0"/>
                </a:lnTo>
                <a:lnTo>
                  <a:pt x="1355905" y="1328106"/>
                </a:lnTo>
                <a:lnTo>
                  <a:pt x="0" y="13281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22" r="-3622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5" name="Freeform 25"/>
          <p:cNvSpPr/>
          <p:nvPr/>
        </p:nvSpPr>
        <p:spPr>
          <a:xfrm>
            <a:off x="13127567" y="116230"/>
            <a:ext cx="1205137" cy="1205137"/>
          </a:xfrm>
          <a:custGeom>
            <a:avLst/>
            <a:gdLst/>
            <a:ahLst/>
            <a:cxnLst/>
            <a:rect l="l" t="t" r="r" b="b"/>
            <a:pathLst>
              <a:path w="1205137" h="1205137">
                <a:moveTo>
                  <a:pt x="0" y="0"/>
                </a:moveTo>
                <a:lnTo>
                  <a:pt x="1205137" y="0"/>
                </a:lnTo>
                <a:lnTo>
                  <a:pt x="1205137" y="1205137"/>
                </a:lnTo>
                <a:lnTo>
                  <a:pt x="0" y="12051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7461" y="-732105"/>
            <a:ext cx="20945372" cy="11131963"/>
            <a:chOff x="0" y="0"/>
            <a:chExt cx="4794826" cy="25483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94826" cy="2548335"/>
            </a:xfrm>
            <a:custGeom>
              <a:avLst/>
              <a:gdLst/>
              <a:ahLst/>
              <a:cxnLst/>
              <a:rect l="l" t="t" r="r" b="b"/>
              <a:pathLst>
                <a:path w="4794826" h="2548335">
                  <a:moveTo>
                    <a:pt x="8501" y="0"/>
                  </a:moveTo>
                  <a:lnTo>
                    <a:pt x="4786325" y="0"/>
                  </a:lnTo>
                  <a:cubicBezTo>
                    <a:pt x="4788579" y="0"/>
                    <a:pt x="4790742" y="896"/>
                    <a:pt x="4792336" y="2490"/>
                  </a:cubicBezTo>
                  <a:cubicBezTo>
                    <a:pt x="4793930" y="4084"/>
                    <a:pt x="4794826" y="6247"/>
                    <a:pt x="4794826" y="8501"/>
                  </a:cubicBezTo>
                  <a:lnTo>
                    <a:pt x="4794826" y="2539834"/>
                  </a:lnTo>
                  <a:cubicBezTo>
                    <a:pt x="4794826" y="2542088"/>
                    <a:pt x="4793930" y="2544251"/>
                    <a:pt x="4792336" y="2545845"/>
                  </a:cubicBezTo>
                  <a:cubicBezTo>
                    <a:pt x="4790742" y="2547439"/>
                    <a:pt x="4788579" y="2548335"/>
                    <a:pt x="4786325" y="2548335"/>
                  </a:cubicBezTo>
                  <a:lnTo>
                    <a:pt x="8501" y="2548335"/>
                  </a:lnTo>
                  <a:cubicBezTo>
                    <a:pt x="6247" y="2548335"/>
                    <a:pt x="4084" y="2547439"/>
                    <a:pt x="2490" y="2545845"/>
                  </a:cubicBezTo>
                  <a:cubicBezTo>
                    <a:pt x="896" y="2544251"/>
                    <a:pt x="0" y="2542088"/>
                    <a:pt x="0" y="2539834"/>
                  </a:cubicBezTo>
                  <a:lnTo>
                    <a:pt x="0" y="8501"/>
                  </a:lnTo>
                  <a:cubicBezTo>
                    <a:pt x="0" y="6247"/>
                    <a:pt x="896" y="4084"/>
                    <a:pt x="2490" y="2490"/>
                  </a:cubicBezTo>
                  <a:cubicBezTo>
                    <a:pt x="4084" y="896"/>
                    <a:pt x="6247" y="0"/>
                    <a:pt x="850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94826" cy="2595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028700"/>
            <a:ext cx="4174134" cy="8229600"/>
            <a:chOff x="0" y="0"/>
            <a:chExt cx="1693662" cy="33391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93662" cy="3339174"/>
            </a:xfrm>
            <a:custGeom>
              <a:avLst/>
              <a:gdLst/>
              <a:ahLst/>
              <a:cxnLst/>
              <a:rect l="l" t="t" r="r" b="b"/>
              <a:pathLst>
                <a:path w="1693662" h="3339174">
                  <a:moveTo>
                    <a:pt x="42659" y="0"/>
                  </a:moveTo>
                  <a:lnTo>
                    <a:pt x="1651003" y="0"/>
                  </a:lnTo>
                  <a:cubicBezTo>
                    <a:pt x="1674563" y="0"/>
                    <a:pt x="1693662" y="19099"/>
                    <a:pt x="1693662" y="42659"/>
                  </a:cubicBezTo>
                  <a:lnTo>
                    <a:pt x="1693662" y="3296515"/>
                  </a:lnTo>
                  <a:cubicBezTo>
                    <a:pt x="1693662" y="3320075"/>
                    <a:pt x="1674563" y="3339174"/>
                    <a:pt x="1651003" y="3339174"/>
                  </a:cubicBezTo>
                  <a:lnTo>
                    <a:pt x="42659" y="3339174"/>
                  </a:lnTo>
                  <a:cubicBezTo>
                    <a:pt x="19099" y="3339174"/>
                    <a:pt x="0" y="3320075"/>
                    <a:pt x="0" y="3296515"/>
                  </a:cubicBezTo>
                  <a:lnTo>
                    <a:pt x="0" y="42659"/>
                  </a:lnTo>
                  <a:cubicBezTo>
                    <a:pt x="0" y="19099"/>
                    <a:pt x="19099" y="0"/>
                    <a:pt x="426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93662" cy="33867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5032"/>
            <a:ext cx="2188798" cy="218879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10088" y="1373732"/>
            <a:ext cx="3753957" cy="7595477"/>
            <a:chOff x="0" y="0"/>
            <a:chExt cx="1523174" cy="30818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3174" cy="3081878"/>
            </a:xfrm>
            <a:custGeom>
              <a:avLst/>
              <a:gdLst/>
              <a:ahLst/>
              <a:cxnLst/>
              <a:rect l="l" t="t" r="r" b="b"/>
              <a:pathLst>
                <a:path w="1523174" h="3081878">
                  <a:moveTo>
                    <a:pt x="47434" y="0"/>
                  </a:moveTo>
                  <a:lnTo>
                    <a:pt x="1475741" y="0"/>
                  </a:lnTo>
                  <a:cubicBezTo>
                    <a:pt x="1501937" y="0"/>
                    <a:pt x="1523174" y="21237"/>
                    <a:pt x="1523174" y="47434"/>
                  </a:cubicBezTo>
                  <a:lnTo>
                    <a:pt x="1523174" y="3034444"/>
                  </a:lnTo>
                  <a:cubicBezTo>
                    <a:pt x="1523174" y="3047024"/>
                    <a:pt x="1518177" y="3059089"/>
                    <a:pt x="1509281" y="3067985"/>
                  </a:cubicBezTo>
                  <a:cubicBezTo>
                    <a:pt x="1500386" y="3076880"/>
                    <a:pt x="1488321" y="3081878"/>
                    <a:pt x="1475741" y="3081878"/>
                  </a:cubicBezTo>
                  <a:lnTo>
                    <a:pt x="47434" y="3081878"/>
                  </a:lnTo>
                  <a:cubicBezTo>
                    <a:pt x="21237" y="3081878"/>
                    <a:pt x="0" y="3060641"/>
                    <a:pt x="0" y="3034444"/>
                  </a:cubicBezTo>
                  <a:lnTo>
                    <a:pt x="0" y="47434"/>
                  </a:lnTo>
                  <a:cubicBezTo>
                    <a:pt x="0" y="21237"/>
                    <a:pt x="21237" y="0"/>
                    <a:pt x="4743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523174" cy="312950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540198" y="2714772"/>
            <a:ext cx="4174134" cy="5078918"/>
            <a:chOff x="0" y="0"/>
            <a:chExt cx="1693662" cy="206077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42659" y="0"/>
                  </a:moveTo>
                  <a:lnTo>
                    <a:pt x="1651003" y="0"/>
                  </a:lnTo>
                  <a:cubicBezTo>
                    <a:pt x="1674563" y="0"/>
                    <a:pt x="1693662" y="19099"/>
                    <a:pt x="1693662" y="42659"/>
                  </a:cubicBezTo>
                  <a:lnTo>
                    <a:pt x="1693662" y="2018120"/>
                  </a:lnTo>
                  <a:cubicBezTo>
                    <a:pt x="1693662" y="2041680"/>
                    <a:pt x="1674563" y="2060779"/>
                    <a:pt x="1651003" y="2060779"/>
                  </a:cubicBezTo>
                  <a:lnTo>
                    <a:pt x="42659" y="2060779"/>
                  </a:lnTo>
                  <a:cubicBezTo>
                    <a:pt x="31345" y="2060779"/>
                    <a:pt x="20495" y="2056285"/>
                    <a:pt x="12495" y="2048285"/>
                  </a:cubicBezTo>
                  <a:cubicBezTo>
                    <a:pt x="4494" y="2040285"/>
                    <a:pt x="0" y="2029434"/>
                    <a:pt x="0" y="2018120"/>
                  </a:cubicBezTo>
                  <a:lnTo>
                    <a:pt x="0" y="42659"/>
                  </a:lnTo>
                  <a:cubicBezTo>
                    <a:pt x="0" y="19099"/>
                    <a:pt x="19099" y="0"/>
                    <a:pt x="426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750287" y="2922198"/>
            <a:ext cx="3753957" cy="4637732"/>
            <a:chOff x="0" y="0"/>
            <a:chExt cx="1523174" cy="18817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47434" y="0"/>
                  </a:moveTo>
                  <a:lnTo>
                    <a:pt x="1475741" y="0"/>
                  </a:lnTo>
                  <a:cubicBezTo>
                    <a:pt x="1501937" y="0"/>
                    <a:pt x="1523174" y="21237"/>
                    <a:pt x="1523174" y="47434"/>
                  </a:cubicBezTo>
                  <a:lnTo>
                    <a:pt x="1523174" y="1834334"/>
                  </a:lnTo>
                  <a:cubicBezTo>
                    <a:pt x="1523174" y="1846914"/>
                    <a:pt x="1518177" y="1858979"/>
                    <a:pt x="1509281" y="1867875"/>
                  </a:cubicBezTo>
                  <a:cubicBezTo>
                    <a:pt x="1500386" y="1876770"/>
                    <a:pt x="1488321" y="1881768"/>
                    <a:pt x="1475741" y="1881768"/>
                  </a:cubicBezTo>
                  <a:lnTo>
                    <a:pt x="47434" y="1881768"/>
                  </a:lnTo>
                  <a:cubicBezTo>
                    <a:pt x="21237" y="1881768"/>
                    <a:pt x="0" y="1860531"/>
                    <a:pt x="0" y="1834334"/>
                  </a:cubicBezTo>
                  <a:lnTo>
                    <a:pt x="0" y="47434"/>
                  </a:lnTo>
                  <a:cubicBezTo>
                    <a:pt x="0" y="21237"/>
                    <a:pt x="21237" y="0"/>
                    <a:pt x="4743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532866" y="1837404"/>
            <a:ext cx="2188798" cy="218879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295136" y="2714772"/>
            <a:ext cx="4174134" cy="5078918"/>
            <a:chOff x="0" y="0"/>
            <a:chExt cx="1693662" cy="206077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42659" y="0"/>
                  </a:moveTo>
                  <a:lnTo>
                    <a:pt x="1651003" y="0"/>
                  </a:lnTo>
                  <a:cubicBezTo>
                    <a:pt x="1674563" y="0"/>
                    <a:pt x="1693662" y="19099"/>
                    <a:pt x="1693662" y="42659"/>
                  </a:cubicBezTo>
                  <a:lnTo>
                    <a:pt x="1693662" y="2018120"/>
                  </a:lnTo>
                  <a:cubicBezTo>
                    <a:pt x="1693662" y="2041680"/>
                    <a:pt x="1674563" y="2060779"/>
                    <a:pt x="1651003" y="2060779"/>
                  </a:cubicBezTo>
                  <a:lnTo>
                    <a:pt x="42659" y="2060779"/>
                  </a:lnTo>
                  <a:cubicBezTo>
                    <a:pt x="31345" y="2060779"/>
                    <a:pt x="20495" y="2056285"/>
                    <a:pt x="12495" y="2048285"/>
                  </a:cubicBezTo>
                  <a:cubicBezTo>
                    <a:pt x="4494" y="2040285"/>
                    <a:pt x="0" y="2029434"/>
                    <a:pt x="0" y="2018120"/>
                  </a:cubicBezTo>
                  <a:lnTo>
                    <a:pt x="0" y="42659"/>
                  </a:lnTo>
                  <a:cubicBezTo>
                    <a:pt x="0" y="19099"/>
                    <a:pt x="19099" y="0"/>
                    <a:pt x="426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505225" y="2922198"/>
            <a:ext cx="3753957" cy="4637732"/>
            <a:chOff x="0" y="0"/>
            <a:chExt cx="1523174" cy="188176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47434" y="0"/>
                  </a:moveTo>
                  <a:lnTo>
                    <a:pt x="1475741" y="0"/>
                  </a:lnTo>
                  <a:cubicBezTo>
                    <a:pt x="1501937" y="0"/>
                    <a:pt x="1523174" y="21237"/>
                    <a:pt x="1523174" y="47434"/>
                  </a:cubicBezTo>
                  <a:lnTo>
                    <a:pt x="1523174" y="1834334"/>
                  </a:lnTo>
                  <a:cubicBezTo>
                    <a:pt x="1523174" y="1846914"/>
                    <a:pt x="1518177" y="1858979"/>
                    <a:pt x="1509281" y="1867875"/>
                  </a:cubicBezTo>
                  <a:cubicBezTo>
                    <a:pt x="1500386" y="1876770"/>
                    <a:pt x="1488321" y="1881768"/>
                    <a:pt x="1475741" y="1881768"/>
                  </a:cubicBezTo>
                  <a:lnTo>
                    <a:pt x="47434" y="1881768"/>
                  </a:lnTo>
                  <a:cubicBezTo>
                    <a:pt x="21237" y="1881768"/>
                    <a:pt x="0" y="1860531"/>
                    <a:pt x="0" y="1834334"/>
                  </a:cubicBezTo>
                  <a:lnTo>
                    <a:pt x="0" y="47434"/>
                  </a:lnTo>
                  <a:cubicBezTo>
                    <a:pt x="0" y="21237"/>
                    <a:pt x="21237" y="0"/>
                    <a:pt x="4743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287804" y="1837404"/>
            <a:ext cx="2188798" cy="2188798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050074" y="2714772"/>
            <a:ext cx="4174134" cy="5078918"/>
            <a:chOff x="0" y="0"/>
            <a:chExt cx="1693662" cy="206077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42659" y="0"/>
                  </a:moveTo>
                  <a:lnTo>
                    <a:pt x="1651003" y="0"/>
                  </a:lnTo>
                  <a:cubicBezTo>
                    <a:pt x="1674563" y="0"/>
                    <a:pt x="1693662" y="19099"/>
                    <a:pt x="1693662" y="42659"/>
                  </a:cubicBezTo>
                  <a:lnTo>
                    <a:pt x="1693662" y="2018120"/>
                  </a:lnTo>
                  <a:cubicBezTo>
                    <a:pt x="1693662" y="2041680"/>
                    <a:pt x="1674563" y="2060779"/>
                    <a:pt x="1651003" y="2060779"/>
                  </a:cubicBezTo>
                  <a:lnTo>
                    <a:pt x="42659" y="2060779"/>
                  </a:lnTo>
                  <a:cubicBezTo>
                    <a:pt x="31345" y="2060779"/>
                    <a:pt x="20495" y="2056285"/>
                    <a:pt x="12495" y="2048285"/>
                  </a:cubicBezTo>
                  <a:cubicBezTo>
                    <a:pt x="4494" y="2040285"/>
                    <a:pt x="0" y="2029434"/>
                    <a:pt x="0" y="2018120"/>
                  </a:cubicBezTo>
                  <a:lnTo>
                    <a:pt x="0" y="42659"/>
                  </a:lnTo>
                  <a:cubicBezTo>
                    <a:pt x="0" y="19099"/>
                    <a:pt x="19099" y="0"/>
                    <a:pt x="426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260163" y="2922198"/>
            <a:ext cx="3753957" cy="4637732"/>
            <a:chOff x="0" y="0"/>
            <a:chExt cx="1523174" cy="188176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47434" y="0"/>
                  </a:moveTo>
                  <a:lnTo>
                    <a:pt x="1475741" y="0"/>
                  </a:lnTo>
                  <a:cubicBezTo>
                    <a:pt x="1501937" y="0"/>
                    <a:pt x="1523174" y="21237"/>
                    <a:pt x="1523174" y="47434"/>
                  </a:cubicBezTo>
                  <a:lnTo>
                    <a:pt x="1523174" y="1834334"/>
                  </a:lnTo>
                  <a:cubicBezTo>
                    <a:pt x="1523174" y="1846914"/>
                    <a:pt x="1518177" y="1858979"/>
                    <a:pt x="1509281" y="1867875"/>
                  </a:cubicBezTo>
                  <a:cubicBezTo>
                    <a:pt x="1500386" y="1876770"/>
                    <a:pt x="1488321" y="1881768"/>
                    <a:pt x="1475741" y="1881768"/>
                  </a:cubicBezTo>
                  <a:lnTo>
                    <a:pt x="47434" y="1881768"/>
                  </a:lnTo>
                  <a:cubicBezTo>
                    <a:pt x="21237" y="1881768"/>
                    <a:pt x="0" y="1860531"/>
                    <a:pt x="0" y="1834334"/>
                  </a:cubicBezTo>
                  <a:lnTo>
                    <a:pt x="0" y="47434"/>
                  </a:lnTo>
                  <a:cubicBezTo>
                    <a:pt x="0" y="21237"/>
                    <a:pt x="21237" y="0"/>
                    <a:pt x="4743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5042742" y="1837404"/>
            <a:ext cx="2188798" cy="2188798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4972028" y="4882300"/>
            <a:ext cx="3310474" cy="212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4"/>
              </a:lnSpc>
              <a:spcBef>
                <a:spcPct val="0"/>
              </a:spcBef>
            </a:pPr>
            <a:r>
              <a:rPr lang="en-US" sz="1717" u="none" strike="noStrike">
                <a:solidFill>
                  <a:srgbClr val="101010"/>
                </a:solidFill>
                <a:latin typeface="Montserrat"/>
              </a:rPr>
              <a:t>Lorem ipsum dolor sit amet, consectetur adipiscing elit. Quisque facilisis tincidunt risus sit amet sagittis. Praesent tempus vitae felis maximus pretium. Mauris quam dui, scelerisque.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972028" y="4327817"/>
            <a:ext cx="3310474" cy="395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1"/>
              </a:lnSpc>
              <a:spcBef>
                <a:spcPct val="0"/>
              </a:spcBef>
            </a:pPr>
            <a:r>
              <a:rPr lang="en-US" sz="2394">
                <a:solidFill>
                  <a:srgbClr val="000000"/>
                </a:solidFill>
                <a:latin typeface="Montserrat Bold"/>
              </a:rPr>
              <a:t>IT consulting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726966" y="4882300"/>
            <a:ext cx="3310474" cy="212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4"/>
              </a:lnSpc>
              <a:spcBef>
                <a:spcPct val="0"/>
              </a:spcBef>
            </a:pPr>
            <a:r>
              <a:rPr lang="en-US" sz="1717" u="none" strike="noStrike">
                <a:solidFill>
                  <a:srgbClr val="101010"/>
                </a:solidFill>
                <a:latin typeface="Montserrat"/>
              </a:rPr>
              <a:t>Lorem ipsum dolor sit amet, consectetur adipiscing elit. Quisque facilisis tincidunt risus sit amet sagittis. Praesent tempus vitae felis maximus pretium. Mauris quam dui, scelerisque.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726966" y="4327817"/>
            <a:ext cx="3310474" cy="395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1"/>
              </a:lnSpc>
              <a:spcBef>
                <a:spcPct val="0"/>
              </a:spcBef>
            </a:pPr>
            <a:r>
              <a:rPr lang="en-US" sz="2394">
                <a:solidFill>
                  <a:srgbClr val="000000"/>
                </a:solidFill>
                <a:latin typeface="Montserrat Bold"/>
              </a:rPr>
              <a:t>Marketing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481904" y="4882300"/>
            <a:ext cx="3310474" cy="212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04"/>
              </a:lnSpc>
              <a:spcBef>
                <a:spcPct val="0"/>
              </a:spcBef>
            </a:pPr>
            <a:r>
              <a:rPr lang="en-US" sz="1717" u="none" strike="noStrike">
                <a:solidFill>
                  <a:srgbClr val="101010"/>
                </a:solidFill>
                <a:latin typeface="Montserrat"/>
              </a:rPr>
              <a:t>Lorem ipsum dolor sit amet, consectetur adipiscing elit. Quisque facilisis tincidunt risus sit amet sagittis. Praesent tempus vitae felis maximus pretium. Mauris quam dui, scelerisque.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481904" y="4327817"/>
            <a:ext cx="3310474" cy="395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1"/>
              </a:lnSpc>
              <a:spcBef>
                <a:spcPct val="0"/>
              </a:spcBef>
            </a:pPr>
            <a:r>
              <a:rPr lang="en-US" sz="2394">
                <a:solidFill>
                  <a:srgbClr val="000000"/>
                </a:solidFill>
                <a:latin typeface="Montserrat Bold"/>
              </a:rPr>
              <a:t>Data analytics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4539978" y="1028700"/>
            <a:ext cx="4174134" cy="8229600"/>
            <a:chOff x="0" y="0"/>
            <a:chExt cx="1693662" cy="3339174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693662" cy="3339174"/>
            </a:xfrm>
            <a:custGeom>
              <a:avLst/>
              <a:gdLst/>
              <a:ahLst/>
              <a:cxnLst/>
              <a:rect l="l" t="t" r="r" b="b"/>
              <a:pathLst>
                <a:path w="1693662" h="3339174">
                  <a:moveTo>
                    <a:pt x="42659" y="0"/>
                  </a:moveTo>
                  <a:lnTo>
                    <a:pt x="1651003" y="0"/>
                  </a:lnTo>
                  <a:cubicBezTo>
                    <a:pt x="1674563" y="0"/>
                    <a:pt x="1693662" y="19099"/>
                    <a:pt x="1693662" y="42659"/>
                  </a:cubicBezTo>
                  <a:lnTo>
                    <a:pt x="1693662" y="3296515"/>
                  </a:lnTo>
                  <a:cubicBezTo>
                    <a:pt x="1693662" y="3320075"/>
                    <a:pt x="1674563" y="3339174"/>
                    <a:pt x="1651003" y="3339174"/>
                  </a:cubicBezTo>
                  <a:lnTo>
                    <a:pt x="42659" y="3339174"/>
                  </a:lnTo>
                  <a:cubicBezTo>
                    <a:pt x="19099" y="3339174"/>
                    <a:pt x="0" y="3320075"/>
                    <a:pt x="0" y="3296515"/>
                  </a:cubicBezTo>
                  <a:lnTo>
                    <a:pt x="0" y="42659"/>
                  </a:lnTo>
                  <a:cubicBezTo>
                    <a:pt x="0" y="19099"/>
                    <a:pt x="19099" y="0"/>
                    <a:pt x="426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1693662" cy="33867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4750066" y="1373732"/>
            <a:ext cx="3753957" cy="7595477"/>
            <a:chOff x="0" y="0"/>
            <a:chExt cx="1523174" cy="3081878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523174" cy="3081878"/>
            </a:xfrm>
            <a:custGeom>
              <a:avLst/>
              <a:gdLst/>
              <a:ahLst/>
              <a:cxnLst/>
              <a:rect l="l" t="t" r="r" b="b"/>
              <a:pathLst>
                <a:path w="1523174" h="3081878">
                  <a:moveTo>
                    <a:pt x="47434" y="0"/>
                  </a:moveTo>
                  <a:lnTo>
                    <a:pt x="1475741" y="0"/>
                  </a:lnTo>
                  <a:cubicBezTo>
                    <a:pt x="1501937" y="0"/>
                    <a:pt x="1523174" y="21237"/>
                    <a:pt x="1523174" y="47434"/>
                  </a:cubicBezTo>
                  <a:lnTo>
                    <a:pt x="1523174" y="3034444"/>
                  </a:lnTo>
                  <a:cubicBezTo>
                    <a:pt x="1523174" y="3047024"/>
                    <a:pt x="1518177" y="3059089"/>
                    <a:pt x="1509281" y="3067985"/>
                  </a:cubicBezTo>
                  <a:cubicBezTo>
                    <a:pt x="1500386" y="3076880"/>
                    <a:pt x="1488321" y="3081878"/>
                    <a:pt x="1475741" y="3081878"/>
                  </a:cubicBezTo>
                  <a:lnTo>
                    <a:pt x="47434" y="3081878"/>
                  </a:lnTo>
                  <a:cubicBezTo>
                    <a:pt x="21237" y="3081878"/>
                    <a:pt x="0" y="3060641"/>
                    <a:pt x="0" y="3034444"/>
                  </a:cubicBezTo>
                  <a:lnTo>
                    <a:pt x="0" y="47434"/>
                  </a:lnTo>
                  <a:cubicBezTo>
                    <a:pt x="0" y="21237"/>
                    <a:pt x="21237" y="0"/>
                    <a:pt x="4743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47625"/>
              <a:ext cx="1523174" cy="312950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9295136" y="1139431"/>
            <a:ext cx="4174134" cy="8229600"/>
            <a:chOff x="0" y="0"/>
            <a:chExt cx="1693662" cy="3339174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693662" cy="3339174"/>
            </a:xfrm>
            <a:custGeom>
              <a:avLst/>
              <a:gdLst/>
              <a:ahLst/>
              <a:cxnLst/>
              <a:rect l="l" t="t" r="r" b="b"/>
              <a:pathLst>
                <a:path w="1693662" h="3339174">
                  <a:moveTo>
                    <a:pt x="42659" y="0"/>
                  </a:moveTo>
                  <a:lnTo>
                    <a:pt x="1651003" y="0"/>
                  </a:lnTo>
                  <a:cubicBezTo>
                    <a:pt x="1674563" y="0"/>
                    <a:pt x="1693662" y="19099"/>
                    <a:pt x="1693662" y="42659"/>
                  </a:cubicBezTo>
                  <a:lnTo>
                    <a:pt x="1693662" y="3296515"/>
                  </a:lnTo>
                  <a:cubicBezTo>
                    <a:pt x="1693662" y="3320075"/>
                    <a:pt x="1674563" y="3339174"/>
                    <a:pt x="1651003" y="3339174"/>
                  </a:cubicBezTo>
                  <a:lnTo>
                    <a:pt x="42659" y="3339174"/>
                  </a:lnTo>
                  <a:cubicBezTo>
                    <a:pt x="19099" y="3339174"/>
                    <a:pt x="0" y="3320075"/>
                    <a:pt x="0" y="3296515"/>
                  </a:cubicBezTo>
                  <a:lnTo>
                    <a:pt x="0" y="42659"/>
                  </a:lnTo>
                  <a:cubicBezTo>
                    <a:pt x="0" y="19099"/>
                    <a:pt x="19099" y="0"/>
                    <a:pt x="426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47625"/>
              <a:ext cx="1693662" cy="33867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9505225" y="1484462"/>
            <a:ext cx="3753957" cy="7595477"/>
            <a:chOff x="0" y="0"/>
            <a:chExt cx="1523174" cy="3081878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523174" cy="3081878"/>
            </a:xfrm>
            <a:custGeom>
              <a:avLst/>
              <a:gdLst/>
              <a:ahLst/>
              <a:cxnLst/>
              <a:rect l="l" t="t" r="r" b="b"/>
              <a:pathLst>
                <a:path w="1523174" h="3081878">
                  <a:moveTo>
                    <a:pt x="47434" y="0"/>
                  </a:moveTo>
                  <a:lnTo>
                    <a:pt x="1475741" y="0"/>
                  </a:lnTo>
                  <a:cubicBezTo>
                    <a:pt x="1501937" y="0"/>
                    <a:pt x="1523174" y="21237"/>
                    <a:pt x="1523174" y="47434"/>
                  </a:cubicBezTo>
                  <a:lnTo>
                    <a:pt x="1523174" y="3034444"/>
                  </a:lnTo>
                  <a:cubicBezTo>
                    <a:pt x="1523174" y="3047024"/>
                    <a:pt x="1518177" y="3059089"/>
                    <a:pt x="1509281" y="3067985"/>
                  </a:cubicBezTo>
                  <a:cubicBezTo>
                    <a:pt x="1500386" y="3076880"/>
                    <a:pt x="1488321" y="3081878"/>
                    <a:pt x="1475741" y="3081878"/>
                  </a:cubicBezTo>
                  <a:lnTo>
                    <a:pt x="47434" y="3081878"/>
                  </a:lnTo>
                  <a:cubicBezTo>
                    <a:pt x="21237" y="3081878"/>
                    <a:pt x="0" y="3060641"/>
                    <a:pt x="0" y="3034444"/>
                  </a:cubicBezTo>
                  <a:lnTo>
                    <a:pt x="0" y="47434"/>
                  </a:lnTo>
                  <a:cubicBezTo>
                    <a:pt x="0" y="21237"/>
                    <a:pt x="21237" y="0"/>
                    <a:pt x="4743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47625"/>
              <a:ext cx="1523174" cy="312950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4040770" y="1139431"/>
            <a:ext cx="4174134" cy="8229600"/>
            <a:chOff x="0" y="0"/>
            <a:chExt cx="1693662" cy="3339174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693662" cy="3339174"/>
            </a:xfrm>
            <a:custGeom>
              <a:avLst/>
              <a:gdLst/>
              <a:ahLst/>
              <a:cxnLst/>
              <a:rect l="l" t="t" r="r" b="b"/>
              <a:pathLst>
                <a:path w="1693662" h="3339174">
                  <a:moveTo>
                    <a:pt x="42659" y="0"/>
                  </a:moveTo>
                  <a:lnTo>
                    <a:pt x="1651003" y="0"/>
                  </a:lnTo>
                  <a:cubicBezTo>
                    <a:pt x="1674563" y="0"/>
                    <a:pt x="1693662" y="19099"/>
                    <a:pt x="1693662" y="42659"/>
                  </a:cubicBezTo>
                  <a:lnTo>
                    <a:pt x="1693662" y="3296515"/>
                  </a:lnTo>
                  <a:cubicBezTo>
                    <a:pt x="1693662" y="3320075"/>
                    <a:pt x="1674563" y="3339174"/>
                    <a:pt x="1651003" y="3339174"/>
                  </a:cubicBezTo>
                  <a:lnTo>
                    <a:pt x="42659" y="3339174"/>
                  </a:lnTo>
                  <a:cubicBezTo>
                    <a:pt x="19099" y="3339174"/>
                    <a:pt x="0" y="3320075"/>
                    <a:pt x="0" y="3296515"/>
                  </a:cubicBezTo>
                  <a:lnTo>
                    <a:pt x="0" y="42659"/>
                  </a:lnTo>
                  <a:cubicBezTo>
                    <a:pt x="0" y="19099"/>
                    <a:pt x="19099" y="0"/>
                    <a:pt x="426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47625"/>
              <a:ext cx="1693662" cy="33867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4250859" y="1484462"/>
            <a:ext cx="3753957" cy="7595477"/>
            <a:chOff x="0" y="0"/>
            <a:chExt cx="1523174" cy="3081878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523174" cy="3081878"/>
            </a:xfrm>
            <a:custGeom>
              <a:avLst/>
              <a:gdLst/>
              <a:ahLst/>
              <a:cxnLst/>
              <a:rect l="l" t="t" r="r" b="b"/>
              <a:pathLst>
                <a:path w="1523174" h="3081878">
                  <a:moveTo>
                    <a:pt x="47434" y="0"/>
                  </a:moveTo>
                  <a:lnTo>
                    <a:pt x="1475741" y="0"/>
                  </a:lnTo>
                  <a:cubicBezTo>
                    <a:pt x="1501937" y="0"/>
                    <a:pt x="1523174" y="21237"/>
                    <a:pt x="1523174" y="47434"/>
                  </a:cubicBezTo>
                  <a:lnTo>
                    <a:pt x="1523174" y="3034444"/>
                  </a:lnTo>
                  <a:cubicBezTo>
                    <a:pt x="1523174" y="3047024"/>
                    <a:pt x="1518177" y="3059089"/>
                    <a:pt x="1509281" y="3067985"/>
                  </a:cubicBezTo>
                  <a:cubicBezTo>
                    <a:pt x="1500386" y="3076880"/>
                    <a:pt x="1488321" y="3081878"/>
                    <a:pt x="1475741" y="3081878"/>
                  </a:cubicBezTo>
                  <a:lnTo>
                    <a:pt x="47434" y="3081878"/>
                  </a:lnTo>
                  <a:cubicBezTo>
                    <a:pt x="21237" y="3081878"/>
                    <a:pt x="0" y="3060641"/>
                    <a:pt x="0" y="3034444"/>
                  </a:cubicBezTo>
                  <a:lnTo>
                    <a:pt x="0" y="47434"/>
                  </a:lnTo>
                  <a:cubicBezTo>
                    <a:pt x="0" y="21237"/>
                    <a:pt x="21237" y="0"/>
                    <a:pt x="4743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-47625"/>
              <a:ext cx="1523174" cy="312950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4288420" y="1673599"/>
            <a:ext cx="3667782" cy="7044588"/>
            <a:chOff x="0" y="0"/>
            <a:chExt cx="4890376" cy="9392784"/>
          </a:xfrm>
        </p:grpSpPr>
        <p:pic>
          <p:nvPicPr>
            <p:cNvPr id="66" name="Picture 66"/>
            <p:cNvPicPr>
              <a:picLocks noChangeAspect="1"/>
            </p:cNvPicPr>
            <p:nvPr/>
          </p:nvPicPr>
          <p:blipFill>
            <a:blip r:embed="rId2"/>
            <a:srcRect l="11131" r="53977"/>
            <a:stretch>
              <a:fillRect/>
            </a:stretch>
          </p:blipFill>
          <p:spPr>
            <a:xfrm>
              <a:off x="0" y="0"/>
              <a:ext cx="4890376" cy="9392784"/>
            </a:xfrm>
            <a:prstGeom prst="rect">
              <a:avLst/>
            </a:prstGeom>
          </p:spPr>
        </p:pic>
      </p:grpSp>
      <p:grpSp>
        <p:nvGrpSpPr>
          <p:cNvPr id="67" name="Group 67"/>
          <p:cNvGrpSpPr/>
          <p:nvPr/>
        </p:nvGrpSpPr>
        <p:grpSpPr>
          <a:xfrm>
            <a:off x="9548312" y="1624753"/>
            <a:ext cx="3667782" cy="7093434"/>
            <a:chOff x="0" y="0"/>
            <a:chExt cx="4890376" cy="9457912"/>
          </a:xfrm>
        </p:grpSpPr>
        <p:pic>
          <p:nvPicPr>
            <p:cNvPr id="68" name="Picture 68"/>
            <p:cNvPicPr>
              <a:picLocks noChangeAspect="1"/>
            </p:cNvPicPr>
            <p:nvPr/>
          </p:nvPicPr>
          <p:blipFill>
            <a:blip r:embed="rId3"/>
            <a:srcRect l="11774" r="46786"/>
            <a:stretch>
              <a:fillRect/>
            </a:stretch>
          </p:blipFill>
          <p:spPr>
            <a:xfrm>
              <a:off x="0" y="0"/>
              <a:ext cx="4890376" cy="9457912"/>
            </a:xfrm>
            <a:prstGeom prst="rect">
              <a:avLst/>
            </a:prstGeom>
          </p:spPr>
        </p:pic>
      </p:grpSp>
      <p:grpSp>
        <p:nvGrpSpPr>
          <p:cNvPr id="69" name="Group 69"/>
          <p:cNvGrpSpPr/>
          <p:nvPr/>
        </p:nvGrpSpPr>
        <p:grpSpPr>
          <a:xfrm>
            <a:off x="292989" y="1624753"/>
            <a:ext cx="3603070" cy="7093434"/>
            <a:chOff x="0" y="0"/>
            <a:chExt cx="4804093" cy="9457912"/>
          </a:xfrm>
        </p:grpSpPr>
        <p:pic>
          <p:nvPicPr>
            <p:cNvPr id="70" name="Picture 70"/>
            <p:cNvPicPr>
              <a:picLocks noChangeAspect="1"/>
            </p:cNvPicPr>
            <p:nvPr/>
          </p:nvPicPr>
          <p:blipFill>
            <a:blip r:embed="rId4"/>
            <a:srcRect l="11780" r="47583"/>
            <a:stretch>
              <a:fillRect/>
            </a:stretch>
          </p:blipFill>
          <p:spPr>
            <a:xfrm>
              <a:off x="0" y="0"/>
              <a:ext cx="4804093" cy="9457912"/>
            </a:xfrm>
            <a:prstGeom prst="rect">
              <a:avLst/>
            </a:prstGeom>
          </p:spPr>
        </p:pic>
      </p:grpSp>
      <p:grpSp>
        <p:nvGrpSpPr>
          <p:cNvPr id="71" name="Group 71"/>
          <p:cNvGrpSpPr/>
          <p:nvPr/>
        </p:nvGrpSpPr>
        <p:grpSpPr>
          <a:xfrm>
            <a:off x="4793154" y="1624753"/>
            <a:ext cx="3667782" cy="7093434"/>
            <a:chOff x="0" y="0"/>
            <a:chExt cx="4890376" cy="9457912"/>
          </a:xfrm>
        </p:grpSpPr>
        <p:pic>
          <p:nvPicPr>
            <p:cNvPr id="72" name="Picture 72"/>
            <p:cNvPicPr>
              <a:picLocks noChangeAspect="1"/>
            </p:cNvPicPr>
            <p:nvPr/>
          </p:nvPicPr>
          <p:blipFill>
            <a:blip r:embed="rId5"/>
            <a:srcRect l="10868" r="51724"/>
            <a:stretch>
              <a:fillRect/>
            </a:stretch>
          </p:blipFill>
          <p:spPr>
            <a:xfrm>
              <a:off x="0" y="0"/>
              <a:ext cx="4890376" cy="9457912"/>
            </a:xfrm>
            <a:prstGeom prst="rect">
              <a:avLst/>
            </a:prstGeom>
          </p:spPr>
        </p:pic>
      </p:grpSp>
      <p:sp>
        <p:nvSpPr>
          <p:cNvPr id="73" name="Freeform 73"/>
          <p:cNvSpPr/>
          <p:nvPr/>
        </p:nvSpPr>
        <p:spPr>
          <a:xfrm>
            <a:off x="1624366" y="227689"/>
            <a:ext cx="959366" cy="959366"/>
          </a:xfrm>
          <a:custGeom>
            <a:avLst/>
            <a:gdLst/>
            <a:ahLst/>
            <a:cxnLst/>
            <a:rect l="l" t="t" r="r" b="b"/>
            <a:pathLst>
              <a:path w="959366" h="959366">
                <a:moveTo>
                  <a:pt x="0" y="0"/>
                </a:moveTo>
                <a:lnTo>
                  <a:pt x="959366" y="0"/>
                </a:lnTo>
                <a:lnTo>
                  <a:pt x="959366" y="959367"/>
                </a:lnTo>
                <a:lnTo>
                  <a:pt x="0" y="9593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81741" y="0"/>
            <a:ext cx="19873793" cy="10891635"/>
            <a:chOff x="0" y="0"/>
            <a:chExt cx="5234250" cy="28685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4250" cy="2868579"/>
            </a:xfrm>
            <a:custGeom>
              <a:avLst/>
              <a:gdLst/>
              <a:ahLst/>
              <a:cxnLst/>
              <a:rect l="l" t="t" r="r" b="b"/>
              <a:pathLst>
                <a:path w="5234250" h="2868579">
                  <a:moveTo>
                    <a:pt x="8960" y="0"/>
                  </a:moveTo>
                  <a:lnTo>
                    <a:pt x="5225290" y="0"/>
                  </a:lnTo>
                  <a:cubicBezTo>
                    <a:pt x="5230239" y="0"/>
                    <a:pt x="5234250" y="4011"/>
                    <a:pt x="5234250" y="8960"/>
                  </a:cubicBezTo>
                  <a:lnTo>
                    <a:pt x="5234250" y="2859619"/>
                  </a:lnTo>
                  <a:cubicBezTo>
                    <a:pt x="5234250" y="2864567"/>
                    <a:pt x="5230239" y="2868579"/>
                    <a:pt x="5225290" y="2868579"/>
                  </a:cubicBezTo>
                  <a:lnTo>
                    <a:pt x="8960" y="2868579"/>
                  </a:lnTo>
                  <a:cubicBezTo>
                    <a:pt x="4011" y="2868579"/>
                    <a:pt x="0" y="2864567"/>
                    <a:pt x="0" y="2859619"/>
                  </a:cubicBezTo>
                  <a:lnTo>
                    <a:pt x="0" y="8960"/>
                  </a:lnTo>
                  <a:cubicBezTo>
                    <a:pt x="0" y="4011"/>
                    <a:pt x="4011" y="0"/>
                    <a:pt x="896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234250" cy="2916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7694" y="1028700"/>
            <a:ext cx="9077021" cy="8229600"/>
            <a:chOff x="0" y="0"/>
            <a:chExt cx="1882451" cy="17067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82451" cy="1706707"/>
            </a:xfrm>
            <a:custGeom>
              <a:avLst/>
              <a:gdLst/>
              <a:ahLst/>
              <a:cxnLst/>
              <a:rect l="l" t="t" r="r" b="b"/>
              <a:pathLst>
                <a:path w="1882451" h="1706707">
                  <a:moveTo>
                    <a:pt x="19617" y="0"/>
                  </a:moveTo>
                  <a:lnTo>
                    <a:pt x="1862834" y="0"/>
                  </a:lnTo>
                  <a:cubicBezTo>
                    <a:pt x="1868037" y="0"/>
                    <a:pt x="1873026" y="2067"/>
                    <a:pt x="1876705" y="5746"/>
                  </a:cubicBezTo>
                  <a:cubicBezTo>
                    <a:pt x="1880384" y="9425"/>
                    <a:pt x="1882451" y="14414"/>
                    <a:pt x="1882451" y="19617"/>
                  </a:cubicBezTo>
                  <a:lnTo>
                    <a:pt x="1882451" y="1687090"/>
                  </a:lnTo>
                  <a:cubicBezTo>
                    <a:pt x="1882451" y="1697924"/>
                    <a:pt x="1873668" y="1706707"/>
                    <a:pt x="1862834" y="1706707"/>
                  </a:cubicBezTo>
                  <a:lnTo>
                    <a:pt x="19617" y="1706707"/>
                  </a:lnTo>
                  <a:cubicBezTo>
                    <a:pt x="8783" y="1706707"/>
                    <a:pt x="0" y="1697924"/>
                    <a:pt x="0" y="1687090"/>
                  </a:cubicBezTo>
                  <a:lnTo>
                    <a:pt x="0" y="19617"/>
                  </a:lnTo>
                  <a:cubicBezTo>
                    <a:pt x="0" y="8783"/>
                    <a:pt x="8783" y="0"/>
                    <a:pt x="19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882451" cy="17543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69921" y="3552297"/>
            <a:ext cx="1263132" cy="1044955"/>
          </a:xfrm>
          <a:custGeom>
            <a:avLst/>
            <a:gdLst/>
            <a:ahLst/>
            <a:cxnLst/>
            <a:rect l="l" t="t" r="r" b="b"/>
            <a:pathLst>
              <a:path w="1263132" h="1044955">
                <a:moveTo>
                  <a:pt x="0" y="0"/>
                </a:moveTo>
                <a:lnTo>
                  <a:pt x="1263132" y="0"/>
                </a:lnTo>
                <a:lnTo>
                  <a:pt x="1263132" y="1044955"/>
                </a:lnTo>
                <a:lnTo>
                  <a:pt x="0" y="1044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9" name="Group 9"/>
          <p:cNvGrpSpPr/>
          <p:nvPr/>
        </p:nvGrpSpPr>
        <p:grpSpPr>
          <a:xfrm>
            <a:off x="2003401" y="0"/>
            <a:ext cx="4860210" cy="486021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35623" y="1411427"/>
            <a:ext cx="8494585" cy="7483196"/>
            <a:chOff x="0" y="0"/>
            <a:chExt cx="11326113" cy="9977595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5409" r="5409"/>
            <a:stretch>
              <a:fillRect/>
            </a:stretch>
          </p:blipFill>
          <p:spPr>
            <a:xfrm>
              <a:off x="0" y="0"/>
              <a:ext cx="11326113" cy="9977595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9191625" y="1028700"/>
            <a:ext cx="9077021" cy="8229600"/>
            <a:chOff x="0" y="0"/>
            <a:chExt cx="1882451" cy="170670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82451" cy="1706707"/>
            </a:xfrm>
            <a:custGeom>
              <a:avLst/>
              <a:gdLst/>
              <a:ahLst/>
              <a:cxnLst/>
              <a:rect l="l" t="t" r="r" b="b"/>
              <a:pathLst>
                <a:path w="1882451" h="1706707">
                  <a:moveTo>
                    <a:pt x="19617" y="0"/>
                  </a:moveTo>
                  <a:lnTo>
                    <a:pt x="1862834" y="0"/>
                  </a:lnTo>
                  <a:cubicBezTo>
                    <a:pt x="1868037" y="0"/>
                    <a:pt x="1873026" y="2067"/>
                    <a:pt x="1876705" y="5746"/>
                  </a:cubicBezTo>
                  <a:cubicBezTo>
                    <a:pt x="1880384" y="9425"/>
                    <a:pt x="1882451" y="14414"/>
                    <a:pt x="1882451" y="19617"/>
                  </a:cubicBezTo>
                  <a:lnTo>
                    <a:pt x="1882451" y="1687090"/>
                  </a:lnTo>
                  <a:cubicBezTo>
                    <a:pt x="1882451" y="1697924"/>
                    <a:pt x="1873668" y="1706707"/>
                    <a:pt x="1862834" y="1706707"/>
                  </a:cubicBezTo>
                  <a:lnTo>
                    <a:pt x="19617" y="1706707"/>
                  </a:lnTo>
                  <a:cubicBezTo>
                    <a:pt x="8783" y="1706707"/>
                    <a:pt x="0" y="1697924"/>
                    <a:pt x="0" y="1687090"/>
                  </a:cubicBezTo>
                  <a:lnTo>
                    <a:pt x="0" y="19617"/>
                  </a:lnTo>
                  <a:cubicBezTo>
                    <a:pt x="0" y="8783"/>
                    <a:pt x="8783" y="0"/>
                    <a:pt x="19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882451" cy="17543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289609" y="0"/>
            <a:ext cx="4860210" cy="486021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55156" y="1411427"/>
            <a:ext cx="8532035" cy="7483196"/>
            <a:chOff x="0" y="0"/>
            <a:chExt cx="11376047" cy="9977595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/>
            <a:srcRect l="5213" r="5213"/>
            <a:stretch>
              <a:fillRect/>
            </a:stretch>
          </p:blipFill>
          <p:spPr>
            <a:xfrm>
              <a:off x="0" y="0"/>
              <a:ext cx="11376047" cy="9977595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9455156" y="1411427"/>
            <a:ext cx="8532035" cy="7483196"/>
            <a:chOff x="0" y="0"/>
            <a:chExt cx="11376047" cy="9977595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/>
            <a:srcRect l="18808" r="18808"/>
            <a:stretch>
              <a:fillRect/>
            </a:stretch>
          </p:blipFill>
          <p:spPr>
            <a:xfrm>
              <a:off x="0" y="0"/>
              <a:ext cx="11376047" cy="9977595"/>
            </a:xfrm>
            <a:prstGeom prst="rect">
              <a:avLst/>
            </a:prstGeom>
          </p:spPr>
        </p:pic>
      </p:grpSp>
      <p:grpSp>
        <p:nvGrpSpPr>
          <p:cNvPr id="24" name="Group 24"/>
          <p:cNvGrpSpPr/>
          <p:nvPr/>
        </p:nvGrpSpPr>
        <p:grpSpPr>
          <a:xfrm>
            <a:off x="235623" y="1381313"/>
            <a:ext cx="8494585" cy="7513310"/>
            <a:chOff x="0" y="0"/>
            <a:chExt cx="11326113" cy="10017747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/>
            <a:srcRect t="896" r="13255" b="896"/>
            <a:stretch>
              <a:fillRect/>
            </a:stretch>
          </p:blipFill>
          <p:spPr>
            <a:xfrm>
              <a:off x="0" y="0"/>
              <a:ext cx="11326113" cy="10017747"/>
            </a:xfrm>
            <a:prstGeom prst="rect">
              <a:avLst/>
            </a:prstGeom>
          </p:spPr>
        </p:pic>
      </p:grpSp>
      <p:grpSp>
        <p:nvGrpSpPr>
          <p:cNvPr id="26" name="Group 26"/>
          <p:cNvGrpSpPr/>
          <p:nvPr/>
        </p:nvGrpSpPr>
        <p:grpSpPr>
          <a:xfrm>
            <a:off x="9455156" y="1381313"/>
            <a:ext cx="8532035" cy="7513310"/>
            <a:chOff x="0" y="0"/>
            <a:chExt cx="11376047" cy="10017747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7"/>
            <a:srcRect l="1134" r="1134"/>
            <a:stretch>
              <a:fillRect/>
            </a:stretch>
          </p:blipFill>
          <p:spPr>
            <a:xfrm>
              <a:off x="0" y="0"/>
              <a:ext cx="11376047" cy="10017747"/>
            </a:xfrm>
            <a:prstGeom prst="rect">
              <a:avLst/>
            </a:prstGeom>
          </p:spPr>
        </p:pic>
      </p:grpSp>
      <p:grpSp>
        <p:nvGrpSpPr>
          <p:cNvPr id="28" name="Group 28"/>
          <p:cNvGrpSpPr/>
          <p:nvPr/>
        </p:nvGrpSpPr>
        <p:grpSpPr>
          <a:xfrm>
            <a:off x="3755444" y="-148745"/>
            <a:ext cx="1430746" cy="1711136"/>
            <a:chOff x="0" y="0"/>
            <a:chExt cx="1907661" cy="2281515"/>
          </a:xfrm>
        </p:grpSpPr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8"/>
            <a:srcRect l="8193" r="8193"/>
            <a:stretch>
              <a:fillRect/>
            </a:stretch>
          </p:blipFill>
          <p:spPr>
            <a:xfrm>
              <a:off x="0" y="0"/>
              <a:ext cx="1907661" cy="2281515"/>
            </a:xfrm>
            <a:prstGeom prst="rect">
              <a:avLst/>
            </a:prstGeom>
          </p:spPr>
        </p:pic>
      </p:grpSp>
      <p:sp>
        <p:nvSpPr>
          <p:cNvPr id="30" name="Freeform 30"/>
          <p:cNvSpPr/>
          <p:nvPr/>
        </p:nvSpPr>
        <p:spPr>
          <a:xfrm>
            <a:off x="13431653" y="67239"/>
            <a:ext cx="870934" cy="1201508"/>
          </a:xfrm>
          <a:custGeom>
            <a:avLst/>
            <a:gdLst/>
            <a:ahLst/>
            <a:cxnLst/>
            <a:rect l="l" t="t" r="r" b="b"/>
            <a:pathLst>
              <a:path w="870934" h="1201508">
                <a:moveTo>
                  <a:pt x="0" y="0"/>
                </a:moveTo>
                <a:lnTo>
                  <a:pt x="870934" y="0"/>
                </a:lnTo>
                <a:lnTo>
                  <a:pt x="870934" y="1201507"/>
                </a:lnTo>
                <a:lnTo>
                  <a:pt x="0" y="12015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81741" y="0"/>
            <a:ext cx="19873793" cy="10891635"/>
            <a:chOff x="0" y="0"/>
            <a:chExt cx="5234250" cy="28685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4250" cy="2868579"/>
            </a:xfrm>
            <a:custGeom>
              <a:avLst/>
              <a:gdLst/>
              <a:ahLst/>
              <a:cxnLst/>
              <a:rect l="l" t="t" r="r" b="b"/>
              <a:pathLst>
                <a:path w="5234250" h="2868579">
                  <a:moveTo>
                    <a:pt x="8960" y="0"/>
                  </a:moveTo>
                  <a:lnTo>
                    <a:pt x="5225290" y="0"/>
                  </a:lnTo>
                  <a:cubicBezTo>
                    <a:pt x="5230239" y="0"/>
                    <a:pt x="5234250" y="4011"/>
                    <a:pt x="5234250" y="8960"/>
                  </a:cubicBezTo>
                  <a:lnTo>
                    <a:pt x="5234250" y="2859619"/>
                  </a:lnTo>
                  <a:cubicBezTo>
                    <a:pt x="5234250" y="2864567"/>
                    <a:pt x="5230239" y="2868579"/>
                    <a:pt x="5225290" y="2868579"/>
                  </a:cubicBezTo>
                  <a:lnTo>
                    <a:pt x="8960" y="2868579"/>
                  </a:lnTo>
                  <a:cubicBezTo>
                    <a:pt x="4011" y="2868579"/>
                    <a:pt x="0" y="2864567"/>
                    <a:pt x="0" y="2859619"/>
                  </a:cubicBezTo>
                  <a:lnTo>
                    <a:pt x="0" y="8960"/>
                  </a:lnTo>
                  <a:cubicBezTo>
                    <a:pt x="0" y="4011"/>
                    <a:pt x="4011" y="0"/>
                    <a:pt x="896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234250" cy="29162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7694" y="1028700"/>
            <a:ext cx="9077021" cy="8229600"/>
            <a:chOff x="0" y="0"/>
            <a:chExt cx="1882451" cy="17067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82451" cy="1706707"/>
            </a:xfrm>
            <a:custGeom>
              <a:avLst/>
              <a:gdLst/>
              <a:ahLst/>
              <a:cxnLst/>
              <a:rect l="l" t="t" r="r" b="b"/>
              <a:pathLst>
                <a:path w="1882451" h="1706707">
                  <a:moveTo>
                    <a:pt x="19617" y="0"/>
                  </a:moveTo>
                  <a:lnTo>
                    <a:pt x="1862834" y="0"/>
                  </a:lnTo>
                  <a:cubicBezTo>
                    <a:pt x="1868037" y="0"/>
                    <a:pt x="1873026" y="2067"/>
                    <a:pt x="1876705" y="5746"/>
                  </a:cubicBezTo>
                  <a:cubicBezTo>
                    <a:pt x="1880384" y="9425"/>
                    <a:pt x="1882451" y="14414"/>
                    <a:pt x="1882451" y="19617"/>
                  </a:cubicBezTo>
                  <a:lnTo>
                    <a:pt x="1882451" y="1687090"/>
                  </a:lnTo>
                  <a:cubicBezTo>
                    <a:pt x="1882451" y="1697924"/>
                    <a:pt x="1873668" y="1706707"/>
                    <a:pt x="1862834" y="1706707"/>
                  </a:cubicBezTo>
                  <a:lnTo>
                    <a:pt x="19617" y="1706707"/>
                  </a:lnTo>
                  <a:cubicBezTo>
                    <a:pt x="8783" y="1706707"/>
                    <a:pt x="0" y="1697924"/>
                    <a:pt x="0" y="1687090"/>
                  </a:cubicBezTo>
                  <a:lnTo>
                    <a:pt x="0" y="19617"/>
                  </a:lnTo>
                  <a:cubicBezTo>
                    <a:pt x="0" y="8783"/>
                    <a:pt x="8783" y="0"/>
                    <a:pt x="19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882451" cy="17543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69921" y="3552297"/>
            <a:ext cx="1263132" cy="1044955"/>
          </a:xfrm>
          <a:custGeom>
            <a:avLst/>
            <a:gdLst/>
            <a:ahLst/>
            <a:cxnLst/>
            <a:rect l="l" t="t" r="r" b="b"/>
            <a:pathLst>
              <a:path w="1263132" h="1044955">
                <a:moveTo>
                  <a:pt x="0" y="0"/>
                </a:moveTo>
                <a:lnTo>
                  <a:pt x="1263132" y="0"/>
                </a:lnTo>
                <a:lnTo>
                  <a:pt x="1263132" y="1044955"/>
                </a:lnTo>
                <a:lnTo>
                  <a:pt x="0" y="10449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9" name="Group 9"/>
          <p:cNvGrpSpPr/>
          <p:nvPr/>
        </p:nvGrpSpPr>
        <p:grpSpPr>
          <a:xfrm>
            <a:off x="2003401" y="0"/>
            <a:ext cx="4860210" cy="486021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35623" y="1411427"/>
            <a:ext cx="8494585" cy="7483196"/>
            <a:chOff x="0" y="0"/>
            <a:chExt cx="11326113" cy="9977595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5409" r="5409"/>
            <a:stretch>
              <a:fillRect/>
            </a:stretch>
          </p:blipFill>
          <p:spPr>
            <a:xfrm>
              <a:off x="0" y="0"/>
              <a:ext cx="11326113" cy="9977595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9191625" y="1028700"/>
            <a:ext cx="9077021" cy="8229600"/>
            <a:chOff x="0" y="0"/>
            <a:chExt cx="1882451" cy="170670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82451" cy="1706707"/>
            </a:xfrm>
            <a:custGeom>
              <a:avLst/>
              <a:gdLst/>
              <a:ahLst/>
              <a:cxnLst/>
              <a:rect l="l" t="t" r="r" b="b"/>
              <a:pathLst>
                <a:path w="1882451" h="1706707">
                  <a:moveTo>
                    <a:pt x="19617" y="0"/>
                  </a:moveTo>
                  <a:lnTo>
                    <a:pt x="1862834" y="0"/>
                  </a:lnTo>
                  <a:cubicBezTo>
                    <a:pt x="1868037" y="0"/>
                    <a:pt x="1873026" y="2067"/>
                    <a:pt x="1876705" y="5746"/>
                  </a:cubicBezTo>
                  <a:cubicBezTo>
                    <a:pt x="1880384" y="9425"/>
                    <a:pt x="1882451" y="14414"/>
                    <a:pt x="1882451" y="19617"/>
                  </a:cubicBezTo>
                  <a:lnTo>
                    <a:pt x="1882451" y="1687090"/>
                  </a:lnTo>
                  <a:cubicBezTo>
                    <a:pt x="1882451" y="1697924"/>
                    <a:pt x="1873668" y="1706707"/>
                    <a:pt x="1862834" y="1706707"/>
                  </a:cubicBezTo>
                  <a:lnTo>
                    <a:pt x="19617" y="1706707"/>
                  </a:lnTo>
                  <a:cubicBezTo>
                    <a:pt x="8783" y="1706707"/>
                    <a:pt x="0" y="1697924"/>
                    <a:pt x="0" y="1687090"/>
                  </a:cubicBezTo>
                  <a:lnTo>
                    <a:pt x="0" y="19617"/>
                  </a:lnTo>
                  <a:cubicBezTo>
                    <a:pt x="0" y="8783"/>
                    <a:pt x="8783" y="0"/>
                    <a:pt x="1961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882451" cy="17543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289609" y="0"/>
            <a:ext cx="4860210" cy="486021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55156" y="1411427"/>
            <a:ext cx="8532035" cy="7483196"/>
            <a:chOff x="0" y="0"/>
            <a:chExt cx="11376047" cy="9977595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/>
            <a:srcRect l="5213" r="5213"/>
            <a:stretch>
              <a:fillRect/>
            </a:stretch>
          </p:blipFill>
          <p:spPr>
            <a:xfrm>
              <a:off x="0" y="0"/>
              <a:ext cx="11376047" cy="9977595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9455156" y="1411427"/>
            <a:ext cx="8532035" cy="7483196"/>
            <a:chOff x="0" y="0"/>
            <a:chExt cx="11376047" cy="9977595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/>
            <a:srcRect l="18808" r="18808"/>
            <a:stretch>
              <a:fillRect/>
            </a:stretch>
          </p:blipFill>
          <p:spPr>
            <a:xfrm>
              <a:off x="0" y="0"/>
              <a:ext cx="11376047" cy="9977595"/>
            </a:xfrm>
            <a:prstGeom prst="rect">
              <a:avLst/>
            </a:prstGeom>
          </p:spPr>
        </p:pic>
      </p:grpSp>
      <p:grpSp>
        <p:nvGrpSpPr>
          <p:cNvPr id="24" name="Group 24"/>
          <p:cNvGrpSpPr/>
          <p:nvPr/>
        </p:nvGrpSpPr>
        <p:grpSpPr>
          <a:xfrm>
            <a:off x="235623" y="1381313"/>
            <a:ext cx="8494585" cy="7513310"/>
            <a:chOff x="0" y="0"/>
            <a:chExt cx="11326113" cy="10017747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/>
            <a:srcRect t="896" r="13255" b="896"/>
            <a:stretch>
              <a:fillRect/>
            </a:stretch>
          </p:blipFill>
          <p:spPr>
            <a:xfrm>
              <a:off x="0" y="0"/>
              <a:ext cx="11326113" cy="10017747"/>
            </a:xfrm>
            <a:prstGeom prst="rect">
              <a:avLst/>
            </a:prstGeom>
          </p:spPr>
        </p:pic>
      </p:grpSp>
      <p:grpSp>
        <p:nvGrpSpPr>
          <p:cNvPr id="26" name="Group 26"/>
          <p:cNvGrpSpPr/>
          <p:nvPr/>
        </p:nvGrpSpPr>
        <p:grpSpPr>
          <a:xfrm>
            <a:off x="9455156" y="1381313"/>
            <a:ext cx="8532035" cy="7513310"/>
            <a:chOff x="0" y="0"/>
            <a:chExt cx="11376047" cy="10017747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7"/>
            <a:srcRect l="1134" r="1134"/>
            <a:stretch>
              <a:fillRect/>
            </a:stretch>
          </p:blipFill>
          <p:spPr>
            <a:xfrm>
              <a:off x="0" y="0"/>
              <a:ext cx="11376047" cy="10017747"/>
            </a:xfrm>
            <a:prstGeom prst="rect">
              <a:avLst/>
            </a:prstGeom>
          </p:spPr>
        </p:pic>
      </p:grpSp>
      <p:grpSp>
        <p:nvGrpSpPr>
          <p:cNvPr id="28" name="Group 28"/>
          <p:cNvGrpSpPr/>
          <p:nvPr/>
        </p:nvGrpSpPr>
        <p:grpSpPr>
          <a:xfrm>
            <a:off x="235623" y="1381313"/>
            <a:ext cx="8494585" cy="7513310"/>
            <a:chOff x="0" y="0"/>
            <a:chExt cx="11326113" cy="10017747"/>
          </a:xfrm>
        </p:grpSpPr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8"/>
            <a:srcRect l="2188" r="18952"/>
            <a:stretch>
              <a:fillRect/>
            </a:stretch>
          </p:blipFill>
          <p:spPr>
            <a:xfrm>
              <a:off x="0" y="0"/>
              <a:ext cx="11326113" cy="10017747"/>
            </a:xfrm>
            <a:prstGeom prst="rect">
              <a:avLst/>
            </a:prstGeom>
          </p:spPr>
        </p:pic>
      </p:grpSp>
      <p:grpSp>
        <p:nvGrpSpPr>
          <p:cNvPr id="30" name="Group 30"/>
          <p:cNvGrpSpPr/>
          <p:nvPr/>
        </p:nvGrpSpPr>
        <p:grpSpPr>
          <a:xfrm>
            <a:off x="9455156" y="1411427"/>
            <a:ext cx="8532035" cy="7483196"/>
            <a:chOff x="0" y="0"/>
            <a:chExt cx="11376047" cy="9977595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9"/>
            <a:srcRect l="17817" r="29622"/>
            <a:stretch>
              <a:fillRect/>
            </a:stretch>
          </p:blipFill>
          <p:spPr>
            <a:xfrm>
              <a:off x="0" y="0"/>
              <a:ext cx="11376047" cy="9977595"/>
            </a:xfrm>
            <a:prstGeom prst="rect">
              <a:avLst/>
            </a:prstGeom>
          </p:spPr>
        </p:pic>
      </p:grpSp>
      <p:sp>
        <p:nvSpPr>
          <p:cNvPr id="32" name="Freeform 32"/>
          <p:cNvSpPr/>
          <p:nvPr/>
        </p:nvSpPr>
        <p:spPr>
          <a:xfrm>
            <a:off x="3364555" y="385030"/>
            <a:ext cx="2137903" cy="721542"/>
          </a:xfrm>
          <a:custGeom>
            <a:avLst/>
            <a:gdLst/>
            <a:ahLst/>
            <a:cxnLst/>
            <a:rect l="l" t="t" r="r" b="b"/>
            <a:pathLst>
              <a:path w="2137903" h="721542">
                <a:moveTo>
                  <a:pt x="0" y="0"/>
                </a:moveTo>
                <a:lnTo>
                  <a:pt x="2137903" y="0"/>
                </a:lnTo>
                <a:lnTo>
                  <a:pt x="2137903" y="721543"/>
                </a:lnTo>
                <a:lnTo>
                  <a:pt x="0" y="7215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3" name="Group 33"/>
          <p:cNvGrpSpPr/>
          <p:nvPr/>
        </p:nvGrpSpPr>
        <p:grpSpPr>
          <a:xfrm>
            <a:off x="12834387" y="523786"/>
            <a:ext cx="1810547" cy="485864"/>
            <a:chOff x="0" y="0"/>
            <a:chExt cx="2414063" cy="647819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11"/>
            <a:srcRect t="14767" b="14767"/>
            <a:stretch>
              <a:fillRect/>
            </a:stretch>
          </p:blipFill>
          <p:spPr>
            <a:xfrm>
              <a:off x="0" y="0"/>
              <a:ext cx="2414063" cy="6478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470587"/>
            <a:ext cx="18288000" cy="16294735"/>
          </a:xfrm>
          <a:custGeom>
            <a:avLst/>
            <a:gdLst/>
            <a:ahLst/>
            <a:cxnLst/>
            <a:rect l="l" t="t" r="r" b="b"/>
            <a:pathLst>
              <a:path w="18288000" h="16294735">
                <a:moveTo>
                  <a:pt x="0" y="0"/>
                </a:moveTo>
                <a:lnTo>
                  <a:pt x="18288000" y="0"/>
                </a:lnTo>
                <a:lnTo>
                  <a:pt x="18288000" y="16294735"/>
                </a:lnTo>
                <a:lnTo>
                  <a:pt x="0" y="16294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5372" b="-6860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4036575" y="3051011"/>
            <a:ext cx="10214850" cy="4184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620"/>
              </a:lnSpc>
              <a:spcBef>
                <a:spcPct val="0"/>
              </a:spcBef>
            </a:pPr>
            <a:r>
              <a:rPr lang="en-US" sz="13850">
                <a:solidFill>
                  <a:srgbClr val="FFFFFF"/>
                </a:solidFill>
                <a:latin typeface="Montserrat Bold"/>
              </a:rPr>
              <a:t>Bitirme Projemiz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698166" y="1289699"/>
            <a:ext cx="13173567" cy="7216145"/>
            <a:chOff x="0" y="0"/>
            <a:chExt cx="4152774" cy="22747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52774" cy="2274784"/>
            </a:xfrm>
            <a:custGeom>
              <a:avLst/>
              <a:gdLst/>
              <a:ahLst/>
              <a:cxnLst/>
              <a:rect l="l" t="t" r="r" b="b"/>
              <a:pathLst>
                <a:path w="4152774" h="2274784">
                  <a:moveTo>
                    <a:pt x="0" y="0"/>
                  </a:moveTo>
                  <a:lnTo>
                    <a:pt x="4152774" y="0"/>
                  </a:lnTo>
                  <a:lnTo>
                    <a:pt x="4152774" y="2274784"/>
                  </a:lnTo>
                  <a:lnTo>
                    <a:pt x="0" y="22747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152774" cy="2322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Montserrat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532523">
            <a:off x="-5854890" y="-5152623"/>
            <a:ext cx="9627545" cy="9651674"/>
          </a:xfrm>
          <a:custGeom>
            <a:avLst/>
            <a:gdLst/>
            <a:ahLst/>
            <a:cxnLst/>
            <a:rect l="l" t="t" r="r" b="b"/>
            <a:pathLst>
              <a:path w="9627545" h="9651674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 rot="7573183">
            <a:off x="1230111" y="7359089"/>
            <a:ext cx="1013029" cy="101302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77147" y="4408709"/>
            <a:ext cx="4678906" cy="4673739"/>
            <a:chOff x="0" y="0"/>
            <a:chExt cx="6238542" cy="623165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t="55" b="55"/>
            <a:stretch>
              <a:fillRect/>
            </a:stretch>
          </p:blipFill>
          <p:spPr>
            <a:xfrm>
              <a:off x="0" y="0"/>
              <a:ext cx="6238542" cy="6231652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2994766" y="4548269"/>
            <a:ext cx="9582381" cy="2092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22"/>
              </a:lnSpc>
            </a:pPr>
            <a:r>
              <a:rPr lang="en-US" sz="2372">
                <a:solidFill>
                  <a:srgbClr val="494949"/>
                </a:solidFill>
                <a:latin typeface="Montserrat Bold"/>
              </a:rPr>
              <a:t>"Tobeto.com Test Otomasyonu ve Analiz Projesi", tobeto.com'un kalite süreçlerini optimize etmek ve hata oranlarını minimize etmek amacıyla gerçekleştirilen kapsamlı bir bitirme projesidir. Proje, iş analistleri tarafından sağlanan gereksinimler doğrultusunda,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94766" y="1810159"/>
            <a:ext cx="7204755" cy="10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10"/>
              </a:lnSpc>
              <a:spcBef>
                <a:spcPct val="0"/>
              </a:spcBef>
            </a:pPr>
            <a:r>
              <a:rPr lang="en-US" sz="7910" spc="-395">
                <a:solidFill>
                  <a:srgbClr val="494949"/>
                </a:solidFill>
                <a:latin typeface="Montserrat Extra-Light"/>
              </a:rPr>
              <a:t>Tobeto Test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94766" y="3072091"/>
            <a:ext cx="14264534" cy="105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09"/>
              </a:lnSpc>
              <a:spcBef>
                <a:spcPct val="0"/>
              </a:spcBef>
            </a:pPr>
            <a:r>
              <a:rPr lang="en-US" sz="7909" spc="-395">
                <a:solidFill>
                  <a:srgbClr val="494949"/>
                </a:solidFill>
                <a:latin typeface="Montserrat"/>
              </a:rPr>
              <a:t>Otomasyonu ve Analiz Projesi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994766" y="7115817"/>
            <a:ext cx="7204755" cy="1482543"/>
            <a:chOff x="0" y="0"/>
            <a:chExt cx="9606340" cy="197672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24957"/>
              <a:ext cx="9606340" cy="439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17441" lvl="1" indent="-208721">
                <a:lnSpc>
                  <a:spcPts val="2706"/>
                </a:lnSpc>
                <a:buFont typeface="Arial"/>
                <a:buChar char="•"/>
              </a:pPr>
              <a:r>
                <a:rPr lang="en-US" sz="1933">
                  <a:solidFill>
                    <a:srgbClr val="494949"/>
                  </a:solidFill>
                  <a:latin typeface="Montserrat Bold"/>
                </a:rPr>
                <a:t>OTOMASYON TESTLERI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537380"/>
              <a:ext cx="9606340" cy="439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17441" lvl="1" indent="-208721">
                <a:lnSpc>
                  <a:spcPts val="2706"/>
                </a:lnSpc>
                <a:buFont typeface="Arial"/>
                <a:buChar char="•"/>
              </a:pPr>
              <a:r>
                <a:rPr lang="en-US" sz="1933">
                  <a:solidFill>
                    <a:srgbClr val="494949"/>
                  </a:solidFill>
                  <a:latin typeface="Montserrat Bold"/>
                </a:rPr>
                <a:t>API TESTLERI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9606340" cy="439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17441" lvl="1" indent="-208721">
                <a:lnSpc>
                  <a:spcPts val="2706"/>
                </a:lnSpc>
                <a:buFont typeface="Arial"/>
                <a:buChar char="•"/>
              </a:pPr>
              <a:r>
                <a:rPr lang="en-US" sz="1933">
                  <a:solidFill>
                    <a:srgbClr val="494949"/>
                  </a:solidFill>
                  <a:latin typeface="Montserrat Bold"/>
                </a:rPr>
                <a:t>MANUEL TEST SÜREÇLERI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994766" y="8842862"/>
            <a:ext cx="9582381" cy="415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22"/>
              </a:lnSpc>
            </a:pPr>
            <a:r>
              <a:rPr lang="en-US" sz="2372">
                <a:solidFill>
                  <a:srgbClr val="494949"/>
                </a:solidFill>
                <a:latin typeface="Montserrat Bold"/>
              </a:rPr>
              <a:t>üzerine odaklanmaktadır.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77407">
            <a:off x="1108602" y="-8870624"/>
            <a:ext cx="15629952" cy="13578521"/>
          </a:xfrm>
          <a:custGeom>
            <a:avLst/>
            <a:gdLst/>
            <a:ahLst/>
            <a:cxnLst/>
            <a:rect l="l" t="t" r="r" b="b"/>
            <a:pathLst>
              <a:path w="15629952" h="13578521">
                <a:moveTo>
                  <a:pt x="0" y="0"/>
                </a:moveTo>
                <a:lnTo>
                  <a:pt x="15629952" y="0"/>
                </a:lnTo>
                <a:lnTo>
                  <a:pt x="15629952" y="13578521"/>
                </a:lnTo>
                <a:lnTo>
                  <a:pt x="0" y="13578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2903532" y="7216424"/>
            <a:ext cx="5201252" cy="1693270"/>
            <a:chOff x="0" y="0"/>
            <a:chExt cx="6935003" cy="225769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1770" b="1770"/>
            <a:stretch>
              <a:fillRect/>
            </a:stretch>
          </p:blipFill>
          <p:spPr>
            <a:xfrm>
              <a:off x="0" y="0"/>
              <a:ext cx="6935003" cy="2257694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7906281" y="4412328"/>
            <a:ext cx="2033743" cy="2019138"/>
            <a:chOff x="0" y="0"/>
            <a:chExt cx="2711657" cy="269218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t="359" b="359"/>
            <a:stretch>
              <a:fillRect/>
            </a:stretch>
          </p:blipFill>
          <p:spPr>
            <a:xfrm>
              <a:off x="0" y="0"/>
              <a:ext cx="2711657" cy="269218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940024" y="7216424"/>
            <a:ext cx="5201252" cy="1693270"/>
            <a:chOff x="0" y="0"/>
            <a:chExt cx="6935003" cy="225769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t="7258" b="7258"/>
            <a:stretch>
              <a:fillRect/>
            </a:stretch>
          </p:blipFill>
          <p:spPr>
            <a:xfrm>
              <a:off x="0" y="0"/>
              <a:ext cx="6935003" cy="2257694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0506057" y="4390280"/>
            <a:ext cx="2034593" cy="2063023"/>
            <a:chOff x="0" y="0"/>
            <a:chExt cx="2712791" cy="275069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rcRect l="12988" r="12988"/>
            <a:stretch>
              <a:fillRect/>
            </a:stretch>
          </p:blipFill>
          <p:spPr>
            <a:xfrm>
              <a:off x="0" y="0"/>
              <a:ext cx="2712791" cy="2750697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3106683" y="4390280"/>
            <a:ext cx="2034593" cy="2063023"/>
            <a:chOff x="0" y="0"/>
            <a:chExt cx="2712791" cy="2750697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/>
            <a:srcRect l="689" r="689"/>
            <a:stretch>
              <a:fillRect/>
            </a:stretch>
          </p:blipFill>
          <p:spPr>
            <a:xfrm>
              <a:off x="0" y="0"/>
              <a:ext cx="2712791" cy="275069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5306506" y="4390280"/>
            <a:ext cx="2034593" cy="2063023"/>
            <a:chOff x="0" y="0"/>
            <a:chExt cx="2712791" cy="275069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/>
            <a:srcRect l="689" r="689"/>
            <a:stretch>
              <a:fillRect/>
            </a:stretch>
          </p:blipFill>
          <p:spPr>
            <a:xfrm>
              <a:off x="0" y="0"/>
              <a:ext cx="2712791" cy="2750697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2706730" y="4390280"/>
            <a:ext cx="2204319" cy="2190318"/>
            <a:chOff x="0" y="0"/>
            <a:chExt cx="2939092" cy="2920424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9"/>
            <a:srcRect t="317" b="317"/>
            <a:stretch>
              <a:fillRect/>
            </a:stretch>
          </p:blipFill>
          <p:spPr>
            <a:xfrm>
              <a:off x="0" y="0"/>
              <a:ext cx="2939092" cy="2920424"/>
            </a:xfrm>
            <a:prstGeom prst="rect">
              <a:avLst/>
            </a:prstGeom>
          </p:spPr>
        </p:pic>
      </p:grpSp>
      <p:sp>
        <p:nvSpPr>
          <p:cNvPr id="17" name="TextBox 17"/>
          <p:cNvSpPr txBox="1"/>
          <p:nvPr/>
        </p:nvSpPr>
        <p:spPr>
          <a:xfrm>
            <a:off x="6179272" y="344432"/>
            <a:ext cx="6185224" cy="2524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63"/>
              </a:lnSpc>
              <a:spcBef>
                <a:spcPct val="0"/>
              </a:spcBef>
            </a:pPr>
            <a:r>
              <a:rPr lang="en-US" sz="8386">
                <a:solidFill>
                  <a:srgbClr val="FFFFFF"/>
                </a:solidFill>
                <a:latin typeface="Montserrat Bold"/>
              </a:rPr>
              <a:t>Bitirme Projemiz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8993275"/>
            <a:ext cx="19431000" cy="1293725"/>
            <a:chOff x="0" y="0"/>
            <a:chExt cx="2137108" cy="3277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37108" cy="365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09" y="0"/>
            <a:ext cx="19421791" cy="1293725"/>
            <a:chOff x="0" y="0"/>
            <a:chExt cx="2137108" cy="3277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37108" cy="365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265957" y="5067351"/>
            <a:ext cx="185286" cy="18528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096000" y="4907597"/>
            <a:ext cx="5277664" cy="471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 err="1">
                <a:solidFill>
                  <a:srgbClr val="494949"/>
                </a:solidFill>
                <a:latin typeface="Montserrat"/>
              </a:rPr>
              <a:t>burdekesikbas@gmail.com</a:t>
            </a:r>
            <a:endParaRPr lang="en-US" sz="2799" dirty="0">
              <a:solidFill>
                <a:srgbClr val="494949"/>
              </a:solidFill>
              <a:latin typeface="Montserra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585336" y="4884101"/>
            <a:ext cx="2920114" cy="471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 err="1">
                <a:solidFill>
                  <a:srgbClr val="494949"/>
                </a:solidFill>
                <a:latin typeface="Montserrat Bold"/>
              </a:rPr>
              <a:t>Bürde</a:t>
            </a:r>
            <a:r>
              <a:rPr lang="en-US" sz="2799" dirty="0">
                <a:solidFill>
                  <a:srgbClr val="494949"/>
                </a:solidFill>
                <a:latin typeface="Montserrat Bold"/>
              </a:rPr>
              <a:t> </a:t>
            </a:r>
            <a:r>
              <a:rPr lang="en-US" sz="2799" dirty="0" err="1">
                <a:solidFill>
                  <a:srgbClr val="494949"/>
                </a:solidFill>
                <a:latin typeface="Montserrat Bold"/>
              </a:rPr>
              <a:t>Kesikbaş</a:t>
            </a:r>
            <a:endParaRPr lang="en-US" sz="2799" dirty="0">
              <a:solidFill>
                <a:srgbClr val="494949"/>
              </a:solidFill>
              <a:latin typeface="Montserrat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237962" y="2703374"/>
            <a:ext cx="3700034" cy="132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99"/>
              </a:lnSpc>
              <a:spcBef>
                <a:spcPct val="0"/>
              </a:spcBef>
            </a:pPr>
            <a:r>
              <a:rPr lang="en-US" sz="9999" spc="-499" dirty="0">
                <a:solidFill>
                  <a:srgbClr val="494949"/>
                </a:solidFill>
                <a:latin typeface="Montserrat Extra-Light"/>
              </a:rPr>
              <a:t>Bize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99710" y="2703373"/>
            <a:ext cx="6670243" cy="132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99"/>
              </a:lnSpc>
              <a:spcBef>
                <a:spcPct val="0"/>
              </a:spcBef>
            </a:pPr>
            <a:r>
              <a:rPr lang="en-US" sz="9999" spc="-499" dirty="0" err="1">
                <a:solidFill>
                  <a:srgbClr val="494949"/>
                </a:solidFill>
                <a:latin typeface="Montserrat"/>
              </a:rPr>
              <a:t>Ulaşın</a:t>
            </a:r>
            <a:endParaRPr lang="en-US" sz="9999" spc="-499" dirty="0">
              <a:solidFill>
                <a:srgbClr val="494949"/>
              </a:solidFill>
              <a:latin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096000" y="5569624"/>
            <a:ext cx="5277664" cy="471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 err="1">
                <a:solidFill>
                  <a:srgbClr val="494949"/>
                </a:solidFill>
                <a:latin typeface="Montserrat"/>
              </a:rPr>
              <a:t>ilknurrkartop@gmail.com</a:t>
            </a:r>
            <a:endParaRPr lang="en-US" sz="2799" dirty="0">
              <a:solidFill>
                <a:srgbClr val="494949"/>
              </a:solidFill>
              <a:latin typeface="Montserra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585336" y="5546129"/>
            <a:ext cx="2920114" cy="471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 err="1">
                <a:solidFill>
                  <a:srgbClr val="494949"/>
                </a:solidFill>
                <a:latin typeface="Montserrat Bold"/>
              </a:rPr>
              <a:t>İlknur</a:t>
            </a:r>
            <a:r>
              <a:rPr lang="en-US" sz="2799" dirty="0">
                <a:solidFill>
                  <a:srgbClr val="494949"/>
                </a:solidFill>
                <a:latin typeface="Montserrat Bold"/>
              </a:rPr>
              <a:t> </a:t>
            </a:r>
            <a:r>
              <a:rPr lang="en-US" sz="2799" dirty="0" err="1">
                <a:solidFill>
                  <a:srgbClr val="494949"/>
                </a:solidFill>
                <a:latin typeface="Montserrat Bold"/>
              </a:rPr>
              <a:t>Kartop</a:t>
            </a:r>
            <a:endParaRPr lang="en-US" sz="2799" dirty="0">
              <a:solidFill>
                <a:srgbClr val="494949"/>
              </a:solidFill>
              <a:latin typeface="Montserrat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096000" y="6274475"/>
            <a:ext cx="5277664" cy="471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 err="1">
                <a:solidFill>
                  <a:srgbClr val="494949"/>
                </a:solidFill>
                <a:latin typeface="Montserrat"/>
              </a:rPr>
              <a:t>birtubaarslan@gmail.com</a:t>
            </a:r>
            <a:endParaRPr lang="en-US" sz="2799" dirty="0">
              <a:solidFill>
                <a:srgbClr val="494949"/>
              </a:solidFill>
              <a:latin typeface="Montserra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585336" y="6250980"/>
            <a:ext cx="2920114" cy="471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494949"/>
                </a:solidFill>
                <a:latin typeface="Montserrat Bold"/>
              </a:rPr>
              <a:t>Tuba Arslan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102110" y="6896151"/>
            <a:ext cx="5277664" cy="471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494949"/>
                </a:solidFill>
                <a:latin typeface="Montserrat"/>
              </a:rPr>
              <a:t>htugcetaskin@gmail.com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91446" y="6872656"/>
            <a:ext cx="2920114" cy="471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494949"/>
                </a:solidFill>
                <a:latin typeface="Montserrat Bold"/>
              </a:rPr>
              <a:t>Tuğçe Taşkın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265957" y="5736696"/>
            <a:ext cx="185286" cy="18528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tr-T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265957" y="6418052"/>
            <a:ext cx="185286" cy="185286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tr-T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272067" y="7039728"/>
            <a:ext cx="185286" cy="185286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tr-T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2719553" y="-4023370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483487" y="2086897"/>
            <a:ext cx="6218139" cy="621813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1219" y="2363976"/>
            <a:ext cx="5685609" cy="5688763"/>
            <a:chOff x="0" y="0"/>
            <a:chExt cx="6489360" cy="6492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89446" cy="6493002"/>
            </a:xfrm>
            <a:custGeom>
              <a:avLst/>
              <a:gdLst/>
              <a:ahLst/>
              <a:cxnLst/>
              <a:rect l="l" t="t" r="r" b="b"/>
              <a:pathLst>
                <a:path w="6489446" h="6493002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203226" y="7907870"/>
            <a:ext cx="1758106" cy="1808838"/>
            <a:chOff x="0" y="0"/>
            <a:chExt cx="2095920" cy="215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96008" cy="2156460"/>
            </a:xfrm>
            <a:custGeom>
              <a:avLst/>
              <a:gdLst/>
              <a:ahLst/>
              <a:cxnLst/>
              <a:rect l="l" t="t" r="r" b="b"/>
              <a:pathLst>
                <a:path w="2096008" h="2156460">
                  <a:moveTo>
                    <a:pt x="1044194" y="60960"/>
                  </a:moveTo>
                  <a:cubicBezTo>
                    <a:pt x="884174" y="60960"/>
                    <a:pt x="731774" y="99060"/>
                    <a:pt x="594487" y="160020"/>
                  </a:cubicBezTo>
                  <a:cubicBezTo>
                    <a:pt x="198120" y="0"/>
                    <a:pt x="198120" y="0"/>
                    <a:pt x="198120" y="0"/>
                  </a:cubicBezTo>
                  <a:cubicBezTo>
                    <a:pt x="259080" y="419100"/>
                    <a:pt x="259080" y="419100"/>
                    <a:pt x="259080" y="419100"/>
                  </a:cubicBezTo>
                  <a:cubicBezTo>
                    <a:pt x="99060" y="601980"/>
                    <a:pt x="0" y="845820"/>
                    <a:pt x="0" y="1104900"/>
                  </a:cubicBezTo>
                  <a:cubicBezTo>
                    <a:pt x="0" y="1684020"/>
                    <a:pt x="464947" y="2156460"/>
                    <a:pt x="1044194" y="2156460"/>
                  </a:cubicBezTo>
                  <a:cubicBezTo>
                    <a:pt x="1623441" y="2156460"/>
                    <a:pt x="2096008" y="1684020"/>
                    <a:pt x="2096008" y="1104900"/>
                  </a:cubicBezTo>
                  <a:cubicBezTo>
                    <a:pt x="2096008" y="533400"/>
                    <a:pt x="1623441" y="60960"/>
                    <a:pt x="1044194" y="6096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0" name="Group 10"/>
          <p:cNvGrpSpPr/>
          <p:nvPr/>
        </p:nvGrpSpPr>
        <p:grpSpPr>
          <a:xfrm rot="-453995">
            <a:off x="6906354" y="4571724"/>
            <a:ext cx="1991835" cy="1749650"/>
            <a:chOff x="0" y="0"/>
            <a:chExt cx="2374560" cy="2085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74519" cy="2085848"/>
            </a:xfrm>
            <a:custGeom>
              <a:avLst/>
              <a:gdLst/>
              <a:ahLst/>
              <a:cxnLst/>
              <a:rect l="l" t="t" r="r" b="b"/>
              <a:pathLst>
                <a:path w="2374519" h="2085848">
                  <a:moveTo>
                    <a:pt x="1331849" y="0"/>
                  </a:moveTo>
                  <a:cubicBezTo>
                    <a:pt x="936117" y="0"/>
                    <a:pt x="593598" y="213106"/>
                    <a:pt x="410972" y="540512"/>
                  </a:cubicBezTo>
                  <a:cubicBezTo>
                    <a:pt x="0" y="639445"/>
                    <a:pt x="0" y="639445"/>
                    <a:pt x="0" y="639445"/>
                  </a:cubicBezTo>
                  <a:cubicBezTo>
                    <a:pt x="289179" y="943991"/>
                    <a:pt x="289179" y="943991"/>
                    <a:pt x="289179" y="943991"/>
                  </a:cubicBezTo>
                  <a:cubicBezTo>
                    <a:pt x="289179" y="974471"/>
                    <a:pt x="281559" y="1012444"/>
                    <a:pt x="281559" y="1042924"/>
                  </a:cubicBezTo>
                  <a:cubicBezTo>
                    <a:pt x="281559" y="1621536"/>
                    <a:pt x="753364" y="2085848"/>
                    <a:pt x="1331849" y="2085848"/>
                  </a:cubicBezTo>
                  <a:cubicBezTo>
                    <a:pt x="1902714" y="2085848"/>
                    <a:pt x="2374519" y="1621536"/>
                    <a:pt x="2374519" y="1042924"/>
                  </a:cubicBezTo>
                  <a:cubicBezTo>
                    <a:pt x="2374519" y="464312"/>
                    <a:pt x="1902714" y="0"/>
                    <a:pt x="13318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568276" y="2516463"/>
            <a:ext cx="1991835" cy="1750254"/>
            <a:chOff x="0" y="0"/>
            <a:chExt cx="2374560" cy="2086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4519" cy="2086610"/>
            </a:xfrm>
            <a:custGeom>
              <a:avLst/>
              <a:gdLst/>
              <a:ahLst/>
              <a:cxnLst/>
              <a:rect l="l" t="t" r="r" b="b"/>
              <a:pathLst>
                <a:path w="2374519" h="2086610">
                  <a:moveTo>
                    <a:pt x="1331849" y="0"/>
                  </a:moveTo>
                  <a:cubicBezTo>
                    <a:pt x="753491" y="0"/>
                    <a:pt x="281559" y="464566"/>
                    <a:pt x="281559" y="1043305"/>
                  </a:cubicBezTo>
                  <a:cubicBezTo>
                    <a:pt x="281559" y="1073785"/>
                    <a:pt x="289179" y="1104265"/>
                    <a:pt x="289179" y="1134745"/>
                  </a:cubicBezTo>
                  <a:cubicBezTo>
                    <a:pt x="0" y="1439291"/>
                    <a:pt x="0" y="1439291"/>
                    <a:pt x="0" y="1439291"/>
                  </a:cubicBezTo>
                  <a:cubicBezTo>
                    <a:pt x="410972" y="1538351"/>
                    <a:pt x="410972" y="1538351"/>
                    <a:pt x="410972" y="1538351"/>
                  </a:cubicBezTo>
                  <a:cubicBezTo>
                    <a:pt x="585978" y="1865757"/>
                    <a:pt x="928497" y="2086610"/>
                    <a:pt x="1331849" y="2086610"/>
                  </a:cubicBezTo>
                  <a:cubicBezTo>
                    <a:pt x="1902714" y="2086610"/>
                    <a:pt x="2374519" y="1622044"/>
                    <a:pt x="2374519" y="1043305"/>
                  </a:cubicBezTo>
                  <a:cubicBezTo>
                    <a:pt x="2374519" y="464566"/>
                    <a:pt x="1902714" y="0"/>
                    <a:pt x="13318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404336" y="843660"/>
            <a:ext cx="1758106" cy="1797363"/>
            <a:chOff x="0" y="0"/>
            <a:chExt cx="2095920" cy="21427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96008" cy="2142744"/>
            </a:xfrm>
            <a:custGeom>
              <a:avLst/>
              <a:gdLst/>
              <a:ahLst/>
              <a:cxnLst/>
              <a:rect l="l" t="t" r="r" b="b"/>
              <a:pathLst>
                <a:path w="2096008" h="2142744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28648" y="4581249"/>
            <a:ext cx="531074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28"/>
              </a:lnSpc>
              <a:spcBef>
                <a:spcPct val="0"/>
              </a:spcBef>
            </a:pPr>
            <a:r>
              <a:rPr lang="en-US" sz="7274">
                <a:solidFill>
                  <a:srgbClr val="FFFFFF"/>
                </a:solidFill>
                <a:latin typeface="Montserrat"/>
              </a:rPr>
              <a:t>İçerikler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85521" y="1200478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70370" y="1128932"/>
            <a:ext cx="4349125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101010"/>
                </a:solidFill>
                <a:latin typeface="Montserrat"/>
              </a:rPr>
              <a:t>Ekibimiz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75214" y="2849727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13293" y="4906058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384412" y="8330394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05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4926535" y="7256787"/>
            <a:ext cx="457877" cy="45787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197889" y="5009686"/>
            <a:ext cx="457877" cy="45787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788061" y="3650582"/>
            <a:ext cx="457877" cy="45787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099601" y="2758149"/>
            <a:ext cx="457877" cy="45787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 rot="-1898322">
            <a:off x="-1987267" y="8095155"/>
            <a:ext cx="4891502" cy="4903762"/>
          </a:xfrm>
          <a:custGeom>
            <a:avLst/>
            <a:gdLst/>
            <a:ahLst/>
            <a:cxnLst/>
            <a:rect l="l" t="t" r="r" b="b"/>
            <a:pathLst>
              <a:path w="4891502" h="490376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5" name="TextBox 35"/>
          <p:cNvSpPr txBox="1"/>
          <p:nvPr/>
        </p:nvSpPr>
        <p:spPr>
          <a:xfrm>
            <a:off x="8788711" y="2732460"/>
            <a:ext cx="4349125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101010"/>
                </a:solidFill>
                <a:latin typeface="Montserrat"/>
              </a:rPr>
              <a:t>Kullanılan Teknolojiler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145839" y="4886809"/>
            <a:ext cx="4349125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101010"/>
                </a:solidFill>
                <a:latin typeface="Montserrat"/>
              </a:rPr>
              <a:t>Eğitim Süreci Çalışmaları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174166" y="8843450"/>
            <a:ext cx="4349125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101010"/>
                </a:solidFill>
                <a:latin typeface="Montserrat"/>
              </a:rPr>
              <a:t>İletişim</a:t>
            </a:r>
          </a:p>
        </p:txBody>
      </p:sp>
      <p:grpSp>
        <p:nvGrpSpPr>
          <p:cNvPr id="38" name="Group 38"/>
          <p:cNvGrpSpPr/>
          <p:nvPr/>
        </p:nvGrpSpPr>
        <p:grpSpPr>
          <a:xfrm rot="1070738">
            <a:off x="6412590" y="6508455"/>
            <a:ext cx="1991835" cy="1749650"/>
            <a:chOff x="0" y="0"/>
            <a:chExt cx="2374560" cy="208584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374519" cy="2085848"/>
            </a:xfrm>
            <a:custGeom>
              <a:avLst/>
              <a:gdLst/>
              <a:ahLst/>
              <a:cxnLst/>
              <a:rect l="l" t="t" r="r" b="b"/>
              <a:pathLst>
                <a:path w="2374519" h="2085848">
                  <a:moveTo>
                    <a:pt x="1331849" y="0"/>
                  </a:moveTo>
                  <a:cubicBezTo>
                    <a:pt x="936117" y="0"/>
                    <a:pt x="593598" y="213106"/>
                    <a:pt x="410972" y="540512"/>
                  </a:cubicBezTo>
                  <a:cubicBezTo>
                    <a:pt x="0" y="639445"/>
                    <a:pt x="0" y="639445"/>
                    <a:pt x="0" y="639445"/>
                  </a:cubicBezTo>
                  <a:cubicBezTo>
                    <a:pt x="289179" y="943991"/>
                    <a:pt x="289179" y="943991"/>
                    <a:pt x="289179" y="943991"/>
                  </a:cubicBezTo>
                  <a:cubicBezTo>
                    <a:pt x="289179" y="974471"/>
                    <a:pt x="281559" y="1012444"/>
                    <a:pt x="281559" y="1042924"/>
                  </a:cubicBezTo>
                  <a:cubicBezTo>
                    <a:pt x="281559" y="1621536"/>
                    <a:pt x="753364" y="2085848"/>
                    <a:pt x="1331849" y="2085848"/>
                  </a:cubicBezTo>
                  <a:cubicBezTo>
                    <a:pt x="1902714" y="2085848"/>
                    <a:pt x="2374519" y="1621536"/>
                    <a:pt x="2374519" y="1042924"/>
                  </a:cubicBezTo>
                  <a:cubicBezTo>
                    <a:pt x="2374519" y="464312"/>
                    <a:pt x="1902714" y="0"/>
                    <a:pt x="13318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6881391" y="6831891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04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615076" y="7199637"/>
            <a:ext cx="4349125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101010"/>
                </a:solidFill>
                <a:latin typeface="Montserrat"/>
              </a:rPr>
              <a:t>Bitirme Projesi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5853340" y="6191482"/>
            <a:ext cx="457877" cy="457877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3299669" y="5075791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rot="-1898322">
            <a:off x="-3784911" y="-3899454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4668565" y="4879215"/>
            <a:ext cx="8705653" cy="157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8"/>
              </a:lnSpc>
            </a:pPr>
            <a:r>
              <a:rPr lang="en-US" sz="10424">
                <a:solidFill>
                  <a:srgbClr val="000000"/>
                </a:solidFill>
                <a:latin typeface="Montserrat Bold"/>
              </a:rPr>
              <a:t>Teşekkürler</a:t>
            </a:r>
          </a:p>
        </p:txBody>
      </p:sp>
      <p:sp>
        <p:nvSpPr>
          <p:cNvPr id="5" name="Freeform 5"/>
          <p:cNvSpPr/>
          <p:nvPr/>
        </p:nvSpPr>
        <p:spPr>
          <a:xfrm>
            <a:off x="13837336" y="1165539"/>
            <a:ext cx="3167375" cy="1234078"/>
          </a:xfrm>
          <a:custGeom>
            <a:avLst/>
            <a:gdLst/>
            <a:ahLst/>
            <a:cxnLst/>
            <a:rect l="l" t="t" r="r" b="b"/>
            <a:pathLst>
              <a:path w="3167375" h="1234078">
                <a:moveTo>
                  <a:pt x="0" y="0"/>
                </a:moveTo>
                <a:lnTo>
                  <a:pt x="3167375" y="0"/>
                </a:lnTo>
                <a:lnTo>
                  <a:pt x="3167375" y="1234078"/>
                </a:lnTo>
                <a:lnTo>
                  <a:pt x="0" y="1234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TextBox 6"/>
          <p:cNvSpPr txBox="1"/>
          <p:nvPr/>
        </p:nvSpPr>
        <p:spPr>
          <a:xfrm>
            <a:off x="2302774" y="3727022"/>
            <a:ext cx="1334300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494949"/>
                </a:solidFill>
                <a:latin typeface="Montserrat"/>
              </a:rPr>
              <a:t>DINLEDIĞINIZ IÇIN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4393785" y="-4549297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rot="-1898322">
            <a:off x="-3087120" y="7441242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4" name="Group 4"/>
          <p:cNvGrpSpPr/>
          <p:nvPr/>
        </p:nvGrpSpPr>
        <p:grpSpPr>
          <a:xfrm>
            <a:off x="-1105323" y="2211351"/>
            <a:ext cx="20498646" cy="7046949"/>
            <a:chOff x="0" y="0"/>
            <a:chExt cx="5398820" cy="18559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98820" cy="1855987"/>
            </a:xfrm>
            <a:custGeom>
              <a:avLst/>
              <a:gdLst/>
              <a:ahLst/>
              <a:cxnLst/>
              <a:rect l="l" t="t" r="r" b="b"/>
              <a:pathLst>
                <a:path w="5398820" h="1855987">
                  <a:moveTo>
                    <a:pt x="0" y="0"/>
                  </a:moveTo>
                  <a:lnTo>
                    <a:pt x="5398820" y="0"/>
                  </a:lnTo>
                  <a:lnTo>
                    <a:pt x="5398820" y="1855987"/>
                  </a:lnTo>
                  <a:lnTo>
                    <a:pt x="0" y="18559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398820" cy="1903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547465" y="5192076"/>
            <a:ext cx="2661462" cy="452336"/>
            <a:chOff x="0" y="0"/>
            <a:chExt cx="819668" cy="1393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9668" cy="139309"/>
            </a:xfrm>
            <a:custGeom>
              <a:avLst/>
              <a:gdLst/>
              <a:ahLst/>
              <a:cxnLst/>
              <a:rect l="l" t="t" r="r" b="b"/>
              <a:pathLst>
                <a:path w="819668" h="139309">
                  <a:moveTo>
                    <a:pt x="69655" y="0"/>
                  </a:moveTo>
                  <a:lnTo>
                    <a:pt x="750014" y="0"/>
                  </a:lnTo>
                  <a:cubicBezTo>
                    <a:pt x="788483" y="0"/>
                    <a:pt x="819668" y="31185"/>
                    <a:pt x="819668" y="69655"/>
                  </a:cubicBezTo>
                  <a:lnTo>
                    <a:pt x="819668" y="69655"/>
                  </a:lnTo>
                  <a:cubicBezTo>
                    <a:pt x="819668" y="88128"/>
                    <a:pt x="812330" y="105845"/>
                    <a:pt x="799267" y="118908"/>
                  </a:cubicBezTo>
                  <a:cubicBezTo>
                    <a:pt x="786204" y="131970"/>
                    <a:pt x="768487" y="139309"/>
                    <a:pt x="750014" y="139309"/>
                  </a:cubicBezTo>
                  <a:lnTo>
                    <a:pt x="69655" y="139309"/>
                  </a:lnTo>
                  <a:cubicBezTo>
                    <a:pt x="31185" y="139309"/>
                    <a:pt x="0" y="108124"/>
                    <a:pt x="0" y="69655"/>
                  </a:cubicBezTo>
                  <a:lnTo>
                    <a:pt x="0" y="69655"/>
                  </a:lnTo>
                  <a:cubicBezTo>
                    <a:pt x="0" y="31185"/>
                    <a:pt x="31185" y="0"/>
                    <a:pt x="6965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9668" cy="17740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Montserrat Bold"/>
                </a:rPr>
                <a:t>Bürde KESİKBAŞ</a:t>
              </a: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5729297" y="2693239"/>
            <a:ext cx="2341180" cy="2341180"/>
            <a:chOff x="0" y="0"/>
            <a:chExt cx="14840029" cy="14840029"/>
          </a:xfrm>
        </p:grpSpPr>
        <p:sp>
          <p:nvSpPr>
            <p:cNvPr id="11" name="Freeform 11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tr-TR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1566" t="-4377" r="-2155" b="-175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599970" y="2693239"/>
            <a:ext cx="2341180" cy="2341180"/>
            <a:chOff x="0" y="0"/>
            <a:chExt cx="14840029" cy="14840029"/>
          </a:xfrm>
        </p:grpSpPr>
        <p:sp>
          <p:nvSpPr>
            <p:cNvPr id="15" name="Freeform 1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tr-T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tr-TR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-11024" r="223" b="-11024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542155" y="6083465"/>
            <a:ext cx="2341180" cy="2341180"/>
            <a:chOff x="0" y="0"/>
            <a:chExt cx="14840029" cy="14840029"/>
          </a:xfrm>
        </p:grpSpPr>
        <p:sp>
          <p:nvSpPr>
            <p:cNvPr id="19" name="Freeform 19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tr-TR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tr-TR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978" t="-6431" r="-12584" b="-9648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5815669" y="6081589"/>
            <a:ext cx="2341180" cy="2341180"/>
            <a:chOff x="0" y="0"/>
            <a:chExt cx="14840029" cy="14840029"/>
          </a:xfrm>
        </p:grpSpPr>
        <p:sp>
          <p:nvSpPr>
            <p:cNvPr id="23" name="Freeform 23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tr-TR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tr-TR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223" t="-12285" r="223" b="-12285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439829" y="5192076"/>
            <a:ext cx="2661462" cy="452336"/>
            <a:chOff x="0" y="0"/>
            <a:chExt cx="819668" cy="13930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9668" cy="139309"/>
            </a:xfrm>
            <a:custGeom>
              <a:avLst/>
              <a:gdLst/>
              <a:ahLst/>
              <a:cxnLst/>
              <a:rect l="l" t="t" r="r" b="b"/>
              <a:pathLst>
                <a:path w="819668" h="139309">
                  <a:moveTo>
                    <a:pt x="69655" y="0"/>
                  </a:moveTo>
                  <a:lnTo>
                    <a:pt x="750014" y="0"/>
                  </a:lnTo>
                  <a:cubicBezTo>
                    <a:pt x="788483" y="0"/>
                    <a:pt x="819668" y="31185"/>
                    <a:pt x="819668" y="69655"/>
                  </a:cubicBezTo>
                  <a:lnTo>
                    <a:pt x="819668" y="69655"/>
                  </a:lnTo>
                  <a:cubicBezTo>
                    <a:pt x="819668" y="88128"/>
                    <a:pt x="812330" y="105845"/>
                    <a:pt x="799267" y="118908"/>
                  </a:cubicBezTo>
                  <a:cubicBezTo>
                    <a:pt x="786204" y="131970"/>
                    <a:pt x="768487" y="139309"/>
                    <a:pt x="750014" y="139309"/>
                  </a:cubicBezTo>
                  <a:lnTo>
                    <a:pt x="69655" y="139309"/>
                  </a:lnTo>
                  <a:cubicBezTo>
                    <a:pt x="31185" y="139309"/>
                    <a:pt x="0" y="108124"/>
                    <a:pt x="0" y="69655"/>
                  </a:cubicBezTo>
                  <a:lnTo>
                    <a:pt x="0" y="69655"/>
                  </a:lnTo>
                  <a:cubicBezTo>
                    <a:pt x="0" y="31185"/>
                    <a:pt x="31185" y="0"/>
                    <a:pt x="6965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9668" cy="17740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 dirty="0">
                  <a:solidFill>
                    <a:srgbClr val="FFFFFF"/>
                  </a:solidFill>
                  <a:latin typeface="Montserrat Bold"/>
                </a:rPr>
                <a:t>Tuba ARSLAN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475480" y="8610269"/>
            <a:ext cx="2661462" cy="452336"/>
            <a:chOff x="0" y="0"/>
            <a:chExt cx="819668" cy="13930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9668" cy="139309"/>
            </a:xfrm>
            <a:custGeom>
              <a:avLst/>
              <a:gdLst/>
              <a:ahLst/>
              <a:cxnLst/>
              <a:rect l="l" t="t" r="r" b="b"/>
              <a:pathLst>
                <a:path w="819668" h="139309">
                  <a:moveTo>
                    <a:pt x="69655" y="0"/>
                  </a:moveTo>
                  <a:lnTo>
                    <a:pt x="750014" y="0"/>
                  </a:lnTo>
                  <a:cubicBezTo>
                    <a:pt x="788483" y="0"/>
                    <a:pt x="819668" y="31185"/>
                    <a:pt x="819668" y="69655"/>
                  </a:cubicBezTo>
                  <a:lnTo>
                    <a:pt x="819668" y="69655"/>
                  </a:lnTo>
                  <a:cubicBezTo>
                    <a:pt x="819668" y="88128"/>
                    <a:pt x="812330" y="105845"/>
                    <a:pt x="799267" y="118908"/>
                  </a:cubicBezTo>
                  <a:cubicBezTo>
                    <a:pt x="786204" y="131970"/>
                    <a:pt x="768487" y="139309"/>
                    <a:pt x="750014" y="139309"/>
                  </a:cubicBezTo>
                  <a:lnTo>
                    <a:pt x="69655" y="139309"/>
                  </a:lnTo>
                  <a:cubicBezTo>
                    <a:pt x="31185" y="139309"/>
                    <a:pt x="0" y="108124"/>
                    <a:pt x="0" y="69655"/>
                  </a:cubicBezTo>
                  <a:lnTo>
                    <a:pt x="0" y="69655"/>
                  </a:lnTo>
                  <a:cubicBezTo>
                    <a:pt x="0" y="31185"/>
                    <a:pt x="31185" y="0"/>
                    <a:pt x="6965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9668" cy="17740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Montserrat Bold"/>
                </a:rPr>
                <a:t>İlknur KARTOP 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5636478" y="8594219"/>
            <a:ext cx="2661462" cy="452336"/>
            <a:chOff x="0" y="0"/>
            <a:chExt cx="819668" cy="13930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9668" cy="139309"/>
            </a:xfrm>
            <a:custGeom>
              <a:avLst/>
              <a:gdLst/>
              <a:ahLst/>
              <a:cxnLst/>
              <a:rect l="l" t="t" r="r" b="b"/>
              <a:pathLst>
                <a:path w="819668" h="139309">
                  <a:moveTo>
                    <a:pt x="69655" y="0"/>
                  </a:moveTo>
                  <a:lnTo>
                    <a:pt x="750014" y="0"/>
                  </a:lnTo>
                  <a:cubicBezTo>
                    <a:pt x="788483" y="0"/>
                    <a:pt x="819668" y="31185"/>
                    <a:pt x="819668" y="69655"/>
                  </a:cubicBezTo>
                  <a:lnTo>
                    <a:pt x="819668" y="69655"/>
                  </a:lnTo>
                  <a:cubicBezTo>
                    <a:pt x="819668" y="88128"/>
                    <a:pt x="812330" y="105845"/>
                    <a:pt x="799267" y="118908"/>
                  </a:cubicBezTo>
                  <a:cubicBezTo>
                    <a:pt x="786204" y="131970"/>
                    <a:pt x="768487" y="139309"/>
                    <a:pt x="750014" y="139309"/>
                  </a:cubicBezTo>
                  <a:lnTo>
                    <a:pt x="69655" y="139309"/>
                  </a:lnTo>
                  <a:cubicBezTo>
                    <a:pt x="31185" y="139309"/>
                    <a:pt x="0" y="108124"/>
                    <a:pt x="0" y="69655"/>
                  </a:cubicBezTo>
                  <a:lnTo>
                    <a:pt x="0" y="69655"/>
                  </a:lnTo>
                  <a:cubicBezTo>
                    <a:pt x="0" y="31185"/>
                    <a:pt x="31185" y="0"/>
                    <a:pt x="6965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9668" cy="17740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Montserrat Bold"/>
                </a:rPr>
                <a:t>Tuğçe TAŞKIN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5998841" y="533400"/>
            <a:ext cx="543384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99"/>
              </a:lnSpc>
              <a:spcBef>
                <a:spcPct val="0"/>
              </a:spcBef>
            </a:pPr>
            <a:r>
              <a:rPr lang="en-US" sz="6916">
                <a:solidFill>
                  <a:srgbClr val="F4F6FC"/>
                </a:solidFill>
                <a:latin typeface="Roboto Bold"/>
              </a:rPr>
              <a:t>Ekibimiz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51465" y="-2544328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6672857" y="3098884"/>
            <a:ext cx="8525731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Kullanılan Teknolojiler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51233" y="6017201"/>
            <a:ext cx="8782883" cy="145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0"/>
              </a:lnSpc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Eğitim süresince üzerinde</a:t>
            </a:r>
          </a:p>
          <a:p>
            <a:pPr>
              <a:lnSpc>
                <a:spcPts val="2930"/>
              </a:lnSpc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çalıştığımız projeleri hayata geçirirken</a:t>
            </a:r>
          </a:p>
          <a:p>
            <a:pPr>
              <a:lnSpc>
                <a:spcPts val="2930"/>
              </a:lnSpc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kullandığımız teknolojiler.</a:t>
            </a:r>
          </a:p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endParaRPr lang="en-US" sz="2093">
              <a:solidFill>
                <a:srgbClr val="101010"/>
              </a:solidFill>
              <a:latin typeface="Montserra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792164" y="2708487"/>
            <a:ext cx="5220265" cy="5238493"/>
            <a:chOff x="0" y="0"/>
            <a:chExt cx="6960354" cy="698465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173" r="173"/>
            <a:stretch>
              <a:fillRect/>
            </a:stretch>
          </p:blipFill>
          <p:spPr>
            <a:xfrm>
              <a:off x="0" y="0"/>
              <a:ext cx="6960354" cy="6984658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415383" y="7570200"/>
            <a:ext cx="753561" cy="75356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36107">
            <a:off x="-7320947" y="-238151"/>
            <a:ext cx="12389411" cy="10763301"/>
          </a:xfrm>
          <a:custGeom>
            <a:avLst/>
            <a:gdLst/>
            <a:ahLst/>
            <a:cxnLst/>
            <a:rect l="l" t="t" r="r" b="b"/>
            <a:pathLst>
              <a:path w="12389411" h="1076330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3795574" y="4921197"/>
            <a:ext cx="3359845" cy="3290962"/>
          </a:xfrm>
          <a:custGeom>
            <a:avLst/>
            <a:gdLst/>
            <a:ahLst/>
            <a:cxnLst/>
            <a:rect l="l" t="t" r="r" b="b"/>
            <a:pathLst>
              <a:path w="3359845" h="3290962">
                <a:moveTo>
                  <a:pt x="0" y="0"/>
                </a:moveTo>
                <a:lnTo>
                  <a:pt x="3359845" y="0"/>
                </a:lnTo>
                <a:lnTo>
                  <a:pt x="3359845" y="3290962"/>
                </a:lnTo>
                <a:lnTo>
                  <a:pt x="0" y="3290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22" r="-3622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4" name="Group 4"/>
          <p:cNvGrpSpPr/>
          <p:nvPr/>
        </p:nvGrpSpPr>
        <p:grpSpPr>
          <a:xfrm>
            <a:off x="6487938" y="6256855"/>
            <a:ext cx="5073224" cy="3361688"/>
            <a:chOff x="0" y="0"/>
            <a:chExt cx="6764299" cy="448225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8991" r="8991"/>
            <a:stretch>
              <a:fillRect/>
            </a:stretch>
          </p:blipFill>
          <p:spPr>
            <a:xfrm>
              <a:off x="0" y="0"/>
              <a:ext cx="6764299" cy="4482251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4332071" y="1897316"/>
            <a:ext cx="7921837" cy="97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</a:rPr>
              <a:t>Veritabanları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32071" y="3089262"/>
            <a:ext cx="6993192" cy="108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Veritabanları, yapılandırılmış bir biçimde büyük miktarlarda veri depolamak ve bu verilere etkili bir şekilde erişim sağlamak amacıyla tasarlanmıştır.</a:t>
            </a:r>
          </a:p>
        </p:txBody>
      </p:sp>
      <p:sp>
        <p:nvSpPr>
          <p:cNvPr id="8" name="Freeform 8"/>
          <p:cNvSpPr/>
          <p:nvPr/>
        </p:nvSpPr>
        <p:spPr>
          <a:xfrm>
            <a:off x="11325264" y="5058427"/>
            <a:ext cx="3016502" cy="3016502"/>
          </a:xfrm>
          <a:custGeom>
            <a:avLst/>
            <a:gdLst/>
            <a:ahLst/>
            <a:cxnLst/>
            <a:rect l="l" t="t" r="r" b="b"/>
            <a:pathLst>
              <a:path w="3016502" h="3016502">
                <a:moveTo>
                  <a:pt x="0" y="0"/>
                </a:moveTo>
                <a:lnTo>
                  <a:pt x="3016501" y="0"/>
                </a:lnTo>
                <a:lnTo>
                  <a:pt x="3016501" y="3016502"/>
                </a:lnTo>
                <a:lnTo>
                  <a:pt x="0" y="30165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36107">
            <a:off x="-7307605" y="-262354"/>
            <a:ext cx="12488806" cy="10849650"/>
          </a:xfrm>
          <a:custGeom>
            <a:avLst/>
            <a:gdLst/>
            <a:ahLst/>
            <a:cxnLst/>
            <a:rect l="l" t="t" r="r" b="b"/>
            <a:pathLst>
              <a:path w="12488806" h="10849650">
                <a:moveTo>
                  <a:pt x="0" y="0"/>
                </a:moveTo>
                <a:lnTo>
                  <a:pt x="12488806" y="0"/>
                </a:lnTo>
                <a:lnTo>
                  <a:pt x="12488806" y="10849651"/>
                </a:lnTo>
                <a:lnTo>
                  <a:pt x="0" y="108496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11372613" y="7813874"/>
            <a:ext cx="3351322" cy="102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6"/>
              </a:lnSpc>
            </a:pPr>
            <a:r>
              <a:rPr lang="en-US" sz="5940">
                <a:solidFill>
                  <a:srgbClr val="FFFFFF"/>
                </a:solidFill>
                <a:latin typeface="Montserrat Bold"/>
              </a:rPr>
              <a:t>70%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74060" y="1897316"/>
            <a:ext cx="9905266" cy="97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</a:rPr>
              <a:t>Programlama Dilleri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74060" y="3089262"/>
            <a:ext cx="6993192" cy="108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Programlama dilleri, bilgisayarlarla iletişim kurmamızı sağlayan ve belirli görevleri gerçekleştirmek için kullanılan formel sistemlerdir.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646313" y="5932644"/>
            <a:ext cx="2314690" cy="2342420"/>
            <a:chOff x="0" y="0"/>
            <a:chExt cx="3086253" cy="3123227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2568" r="2568"/>
            <a:stretch>
              <a:fillRect/>
            </a:stretch>
          </p:blipFill>
          <p:spPr>
            <a:xfrm>
              <a:off x="0" y="0"/>
              <a:ext cx="3086253" cy="3123227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4383585" y="5817626"/>
            <a:ext cx="2376507" cy="2572456"/>
          </a:xfrm>
          <a:custGeom>
            <a:avLst/>
            <a:gdLst/>
            <a:ahLst/>
            <a:cxnLst/>
            <a:rect l="l" t="t" r="r" b="b"/>
            <a:pathLst>
              <a:path w="2376507" h="2572456">
                <a:moveTo>
                  <a:pt x="0" y="0"/>
                </a:moveTo>
                <a:lnTo>
                  <a:pt x="2376507" y="0"/>
                </a:lnTo>
                <a:lnTo>
                  <a:pt x="2376507" y="2572455"/>
                </a:lnTo>
                <a:lnTo>
                  <a:pt x="0" y="25724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10856353" y="5708508"/>
            <a:ext cx="2790691" cy="2790691"/>
          </a:xfrm>
          <a:custGeom>
            <a:avLst/>
            <a:gdLst/>
            <a:ahLst/>
            <a:cxnLst/>
            <a:rect l="l" t="t" r="r" b="b"/>
            <a:pathLst>
              <a:path w="2790691" h="2790691">
                <a:moveTo>
                  <a:pt x="0" y="0"/>
                </a:moveTo>
                <a:lnTo>
                  <a:pt x="2790691" y="0"/>
                </a:lnTo>
                <a:lnTo>
                  <a:pt x="2790691" y="2790691"/>
                </a:lnTo>
                <a:lnTo>
                  <a:pt x="0" y="2790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36107">
            <a:off x="-7303048" y="-270620"/>
            <a:ext cx="12522752" cy="10879141"/>
          </a:xfrm>
          <a:custGeom>
            <a:avLst/>
            <a:gdLst/>
            <a:ahLst/>
            <a:cxnLst/>
            <a:rect l="l" t="t" r="r" b="b"/>
            <a:pathLst>
              <a:path w="12522752" h="10879141">
                <a:moveTo>
                  <a:pt x="0" y="0"/>
                </a:moveTo>
                <a:lnTo>
                  <a:pt x="12522752" y="0"/>
                </a:lnTo>
                <a:lnTo>
                  <a:pt x="12522752" y="10879141"/>
                </a:lnTo>
                <a:lnTo>
                  <a:pt x="0" y="10879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11372613" y="7813874"/>
            <a:ext cx="3351322" cy="102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6"/>
              </a:lnSpc>
            </a:pPr>
            <a:r>
              <a:rPr lang="en-US" sz="5940">
                <a:solidFill>
                  <a:srgbClr val="FFFFFF"/>
                </a:solidFill>
                <a:latin typeface="Montserrat Bold"/>
              </a:rPr>
              <a:t>70%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79421" y="1897316"/>
            <a:ext cx="9905266" cy="1936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44"/>
              </a:lnSpc>
            </a:pPr>
            <a:r>
              <a:rPr lang="en-US" sz="6370">
                <a:solidFill>
                  <a:srgbClr val="101010"/>
                </a:solidFill>
                <a:latin typeface="Montserrat Bold"/>
              </a:rPr>
              <a:t>Sürüm Kontrolü ve</a:t>
            </a:r>
          </a:p>
          <a:p>
            <a:pPr marL="0" lvl="0" indent="0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</a:rPr>
              <a:t>Kod Yönetimi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27046" y="4055114"/>
            <a:ext cx="6993192" cy="108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Sürüm kontrolü ve kod yönetimi, bir yazılım projesinin geliştirilme, paylaşılma ve sürdürülme aşamalarında düzen ve etkinlik sağlar.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370171" y="5814473"/>
            <a:ext cx="2728249" cy="2575609"/>
            <a:chOff x="0" y="0"/>
            <a:chExt cx="3637666" cy="343414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t="2797" b="2797"/>
            <a:stretch>
              <a:fillRect/>
            </a:stretch>
          </p:blipFill>
          <p:spPr>
            <a:xfrm>
              <a:off x="0" y="0"/>
              <a:ext cx="3637666" cy="3434145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7210685" y="7135757"/>
            <a:ext cx="4459821" cy="2508649"/>
          </a:xfrm>
          <a:custGeom>
            <a:avLst/>
            <a:gdLst/>
            <a:ahLst/>
            <a:cxnLst/>
            <a:rect l="l" t="t" r="r" b="b"/>
            <a:pathLst>
              <a:path w="4459821" h="2508649">
                <a:moveTo>
                  <a:pt x="0" y="0"/>
                </a:moveTo>
                <a:lnTo>
                  <a:pt x="4459821" y="0"/>
                </a:lnTo>
                <a:lnTo>
                  <a:pt x="4459821" y="2508649"/>
                </a:lnTo>
                <a:lnTo>
                  <a:pt x="0" y="25086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10695443" y="5143500"/>
            <a:ext cx="4216493" cy="2371777"/>
          </a:xfrm>
          <a:custGeom>
            <a:avLst/>
            <a:gdLst/>
            <a:ahLst/>
            <a:cxnLst/>
            <a:rect l="l" t="t" r="r" b="b"/>
            <a:pathLst>
              <a:path w="4216493" h="2371777">
                <a:moveTo>
                  <a:pt x="0" y="0"/>
                </a:moveTo>
                <a:lnTo>
                  <a:pt x="4216493" y="0"/>
                </a:lnTo>
                <a:lnTo>
                  <a:pt x="4216493" y="2371777"/>
                </a:lnTo>
                <a:lnTo>
                  <a:pt x="0" y="23717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36107">
            <a:off x="-7295796" y="-283776"/>
            <a:ext cx="12576781" cy="10926079"/>
          </a:xfrm>
          <a:custGeom>
            <a:avLst/>
            <a:gdLst/>
            <a:ahLst/>
            <a:cxnLst/>
            <a:rect l="l" t="t" r="r" b="b"/>
            <a:pathLst>
              <a:path w="12576781" h="10926079">
                <a:moveTo>
                  <a:pt x="0" y="0"/>
                </a:moveTo>
                <a:lnTo>
                  <a:pt x="12576781" y="0"/>
                </a:lnTo>
                <a:lnTo>
                  <a:pt x="12576781" y="10926079"/>
                </a:lnTo>
                <a:lnTo>
                  <a:pt x="0" y="10926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11372613" y="7813874"/>
            <a:ext cx="3351322" cy="102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6"/>
              </a:lnSpc>
            </a:pPr>
            <a:r>
              <a:rPr lang="en-US" sz="5940">
                <a:solidFill>
                  <a:srgbClr val="FFFFFF"/>
                </a:solidFill>
                <a:latin typeface="Montserrat Bold"/>
              </a:rPr>
              <a:t>70%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79421" y="1897316"/>
            <a:ext cx="9905266" cy="97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</a:rPr>
              <a:t>Proje ve İş Takibi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27046" y="3428768"/>
            <a:ext cx="6993192" cy="108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Proje ve iş takibi, projelerin planlanması, izlenmesi, değerlendirilmesi ve sonlandırılması aşamalarını içerir.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982559" y="4840760"/>
            <a:ext cx="3330088" cy="3549322"/>
            <a:chOff x="0" y="0"/>
            <a:chExt cx="4440118" cy="473242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3088" r="3088"/>
            <a:stretch>
              <a:fillRect/>
            </a:stretch>
          </p:blipFill>
          <p:spPr>
            <a:xfrm>
              <a:off x="0" y="0"/>
              <a:ext cx="4440118" cy="4732429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7055270" y="5991849"/>
            <a:ext cx="3377150" cy="3377150"/>
          </a:xfrm>
          <a:custGeom>
            <a:avLst/>
            <a:gdLst/>
            <a:ahLst/>
            <a:cxnLst/>
            <a:rect l="l" t="t" r="r" b="b"/>
            <a:pathLst>
              <a:path w="3377150" h="3377150">
                <a:moveTo>
                  <a:pt x="0" y="0"/>
                </a:moveTo>
                <a:lnTo>
                  <a:pt x="3377150" y="0"/>
                </a:lnTo>
                <a:lnTo>
                  <a:pt x="3377150" y="3377150"/>
                </a:lnTo>
                <a:lnTo>
                  <a:pt x="0" y="3377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10911720" y="5117229"/>
            <a:ext cx="1975637" cy="2725514"/>
          </a:xfrm>
          <a:custGeom>
            <a:avLst/>
            <a:gdLst/>
            <a:ahLst/>
            <a:cxnLst/>
            <a:rect l="l" t="t" r="r" b="b"/>
            <a:pathLst>
              <a:path w="1975637" h="2725514">
                <a:moveTo>
                  <a:pt x="0" y="0"/>
                </a:moveTo>
                <a:lnTo>
                  <a:pt x="1975637" y="0"/>
                </a:lnTo>
                <a:lnTo>
                  <a:pt x="1975637" y="2725514"/>
                </a:lnTo>
                <a:lnTo>
                  <a:pt x="0" y="2725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36107">
            <a:off x="-7291726" y="-291158"/>
            <a:ext cx="12607098" cy="10952417"/>
          </a:xfrm>
          <a:custGeom>
            <a:avLst/>
            <a:gdLst/>
            <a:ahLst/>
            <a:cxnLst/>
            <a:rect l="l" t="t" r="r" b="b"/>
            <a:pathLst>
              <a:path w="12607098" h="10952417">
                <a:moveTo>
                  <a:pt x="0" y="0"/>
                </a:moveTo>
                <a:lnTo>
                  <a:pt x="12607098" y="0"/>
                </a:lnTo>
                <a:lnTo>
                  <a:pt x="12607098" y="10952416"/>
                </a:lnTo>
                <a:lnTo>
                  <a:pt x="0" y="10952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4379421" y="1897316"/>
            <a:ext cx="9905266" cy="97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</a:rPr>
              <a:t>Otomasyon Araçları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48836" y="3130453"/>
            <a:ext cx="6993192" cy="18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101010"/>
                </a:solidFill>
                <a:latin typeface="Montserrat"/>
              </a:rPr>
              <a:t>Otomasyon araçları, tekrarlı görevleri otomatikleştirmek, süreçleri iyileştirmek ve verimliliği artırmak için kullanılan güçlü yazılım araçlarıdır. Manuel işleri azaltarak hataları en aza indirir ve iş akışlarını daha düzenli hale getirirler.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183596" y="5379402"/>
            <a:ext cx="2570762" cy="2362146"/>
            <a:chOff x="0" y="0"/>
            <a:chExt cx="3427683" cy="314952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t="4057" b="4057"/>
            <a:stretch>
              <a:fillRect/>
            </a:stretch>
          </p:blipFill>
          <p:spPr>
            <a:xfrm>
              <a:off x="0" y="0"/>
              <a:ext cx="3427683" cy="3149528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8972596" y="5379402"/>
            <a:ext cx="2524147" cy="2362146"/>
            <a:chOff x="0" y="0"/>
            <a:chExt cx="3365529" cy="3149528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t="5219" b="5219"/>
            <a:stretch>
              <a:fillRect/>
            </a:stretch>
          </p:blipFill>
          <p:spPr>
            <a:xfrm>
              <a:off x="0" y="0"/>
              <a:ext cx="3365529" cy="3149528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6973187" y="8207655"/>
            <a:ext cx="3998818" cy="1173923"/>
            <a:chOff x="0" y="0"/>
            <a:chExt cx="5331757" cy="156523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 t="6508" b="6508"/>
            <a:stretch>
              <a:fillRect/>
            </a:stretch>
          </p:blipFill>
          <p:spPr>
            <a:xfrm>
              <a:off x="0" y="0"/>
              <a:ext cx="5331757" cy="15652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380</Words>
  <Application>Microsoft Macintosh PowerPoint</Application>
  <PresentationFormat>Özel</PresentationFormat>
  <Paragraphs>68</Paragraphs>
  <Slides>20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7" baseType="lpstr">
      <vt:lpstr>Roboto Bold</vt:lpstr>
      <vt:lpstr>Montserrat Extra-Light</vt:lpstr>
      <vt:lpstr>Arial</vt:lpstr>
      <vt:lpstr>Montserrat Bold</vt:lpstr>
      <vt:lpstr>Montserrat</vt:lpstr>
      <vt:lpstr>Calibri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İstanbul Kodluyor</dc:title>
  <cp:lastModifiedBy>Tuba Arslan</cp:lastModifiedBy>
  <cp:revision>2</cp:revision>
  <dcterms:created xsi:type="dcterms:W3CDTF">2006-08-16T00:00:00Z</dcterms:created>
  <dcterms:modified xsi:type="dcterms:W3CDTF">2024-03-03T16:23:21Z</dcterms:modified>
  <dc:identifier>DAF6x0edjBU</dc:identifier>
</cp:coreProperties>
</file>